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diagrams/data1.xml" ContentType="application/vnd.openxmlformats-officedocument.drawingml.diagramData+xml"/>
  <Override PartName="/ppt/slideMasters/slideMaster1.xml" ContentType="application/vnd.openxmlformats-officedocument.presentationml.slideMaster+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Masters/notesMaster1.xml" ContentType="application/vnd.openxmlformats-officedocument.presentationml.notesMaster+xml"/>
  <Override PartName="/ppt/theme/theme1.xml" ContentType="application/vnd.openxmlformats-officedocument.theme+xml"/>
  <Override PartName="/ppt/theme/theme2.xml" ContentType="application/vnd.openxmlformats-officedocument.theme+xml"/>
  <Override PartName="/ppt/comments/modernComment_111_81FFF196.xml" ContentType="application/vnd.ms-powerpoint.comments+xml"/>
  <Override PartName="/ppt/comments/modernComment_114_313520EA.xml" ContentType="application/vnd.ms-powerpoint.comments+xml"/>
  <Override PartName="/ppt/comments/modernComment_116_DBBA6E86.xml" ContentType="application/vnd.ms-powerpoint.comments+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layout1.xml" ContentType="application/vnd.openxmlformats-officedocument.drawingml.diagramLayout+xml"/>
  <Override PartName="/ppt/authors.xml" ContentType="application/vnd.ms-powerpoint.authors+xml"/>
  <Override PartName="/ppt/comments/modernComment_115_16F2AA5E.xml" ContentType="application/vnd.ms-powerpoint.comments+xml"/>
  <Override PartName="/ppt/comments/modernComment_109_C3BAF092.xml" ContentType="application/vnd.ms-powerpoint.comments+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7" r:id="rId1"/>
  </p:sldMasterIdLst>
  <p:notesMasterIdLst>
    <p:notesMasterId r:id="rId12"/>
  </p:notesMasterIdLst>
  <p:sldIdLst>
    <p:sldId id="256" r:id="rId2"/>
    <p:sldId id="272" r:id="rId3"/>
    <p:sldId id="274" r:id="rId4"/>
    <p:sldId id="273" r:id="rId5"/>
    <p:sldId id="275" r:id="rId6"/>
    <p:sldId id="276" r:id="rId7"/>
    <p:sldId id="279" r:id="rId8"/>
    <p:sldId id="277" r:id="rId9"/>
    <p:sldId id="278" r:id="rId10"/>
    <p:sldId id="265" r:id="rId11"/>
  </p:sldIdLst>
  <p:sldSz cx="32759650" cy="21599525"/>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AF616E00-51CB-B300-0EAF-C9FC174CA46D}" name="Jan Sotocinal" initials="JS" userId="S::JSotocinal@rockyview.ca::347ef487-9d14-4027-bff5-a21d689115f8"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5E5E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4660"/>
  </p:normalViewPr>
  <p:slideViewPr>
    <p:cSldViewPr snapToGrid="0">
      <p:cViewPr varScale="1">
        <p:scale>
          <a:sx n="16" d="100"/>
          <a:sy n="16" d="100"/>
        </p:scale>
        <p:origin x="1556" y="24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18" Type="http://schemas.openxmlformats.org/officeDocument/2006/relationships/customXml" Target="../customXml/item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17" Type="http://schemas.microsoft.com/office/2018/10/relationships/authors" Target="authors.xml"/><Relationship Id="rId2" Type="http://schemas.openxmlformats.org/officeDocument/2006/relationships/slide" Target="slides/slide1.xml"/><Relationship Id="rId16" Type="http://schemas.openxmlformats.org/officeDocument/2006/relationships/tableStyles" Target="tableStyles.xml"/><Relationship Id="rId20" Type="http://schemas.openxmlformats.org/officeDocument/2006/relationships/customXml" Target="../customXml/item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customXml" Target="../customXml/item2.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comments/modernComment_109_C3BAF092.xml><?xml version="1.0" encoding="utf-8"?>
<p188:cmLst xmlns:a="http://schemas.openxmlformats.org/drawingml/2006/main" xmlns:r="http://schemas.openxmlformats.org/officeDocument/2006/relationships" xmlns:p188="http://schemas.microsoft.com/office/powerpoint/2018/8/main">
  <p188:cm id="{0892675E-5C95-46E8-9813-CCD784F0B982}" authorId="{AF616E00-51CB-B300-0EAF-C9FC174CA46D}" created="2025-05-26T20:24:19.127">
    <ac:txMkLst xmlns:ac="http://schemas.microsoft.com/office/drawing/2013/main/command">
      <pc:docMk xmlns:pc="http://schemas.microsoft.com/office/powerpoint/2013/main/command"/>
      <pc:sldMk xmlns:pc="http://schemas.microsoft.com/office/powerpoint/2013/main/command" cId="3283808402" sldId="265"/>
      <ac:spMk id="2" creationId="{07BB6253-2187-4445-AAD1-F19A488384C4}"/>
      <ac:txMk cp="0" len="10">
        <ac:context len="11" hash="1273239195"/>
      </ac:txMk>
    </ac:txMkLst>
    <p188:pos x="7455325" y="499392"/>
    <p188:replyLst>
      <p188:reply id="{7E1C3A31-192B-41E6-8F7A-A6B03BC0D567}" authorId="{AF616E00-51CB-B300-0EAF-C9FC174CA46D}" created="2025-05-27T19:18:20.698">
        <p188:txBody>
          <a:bodyPr/>
          <a:lstStyle/>
          <a:p>
            <a:r>
              <a:rPr lang="en-US"/>
              <a:t>As my conversation with Andrew, we can do the formal circulation of the ASP amendments prior to first reading of the bylaw. Recommending to re-arrange the sequence – Formal Circulation - First Reading - Public Hearing - Approval Process.</a:t>
            </a:r>
          </a:p>
        </p188:txBody>
      </p188:reply>
    </p188:replyLst>
    <p188:txBody>
      <a:bodyPr/>
      <a:lstStyle/>
      <a:p>
        <a:r>
          <a:rPr lang="en-US"/>
          <a:t>The steps after the second open house will need to be confirm – I believe that circulation can still occur prior to the first reading. </a:t>
        </a:r>
      </a:p>
    </p188:txBody>
  </p188:cm>
</p188:cmLst>
</file>

<file path=ppt/comments/modernComment_111_81FFF196.xml><?xml version="1.0" encoding="utf-8"?>
<p188:cmLst xmlns:a="http://schemas.openxmlformats.org/drawingml/2006/main" xmlns:r="http://schemas.openxmlformats.org/officeDocument/2006/relationships" xmlns:p188="http://schemas.microsoft.com/office/powerpoint/2018/8/main">
  <p188:cm id="{FED33CD3-9FF1-4A57-B992-7FB000D4BC8D}" authorId="{AF616E00-51CB-B300-0EAF-C9FC174CA46D}" created="2025-05-21T20:39:00.398">
    <ac:deMkLst xmlns:ac="http://schemas.microsoft.com/office/drawing/2013/main/command">
      <pc:docMk xmlns:pc="http://schemas.microsoft.com/office/powerpoint/2013/main/command"/>
      <pc:sldMk xmlns:pc="http://schemas.microsoft.com/office/powerpoint/2013/main/command" cId="2181034390" sldId="273"/>
      <ac:spMk id="3" creationId="{9E944398-33F4-F793-0E59-30D64AFCE852}"/>
    </ac:deMkLst>
    <p188:txBody>
      <a:bodyPr/>
      <a:lstStyle/>
      <a:p>
        <a:r>
          <a:rPr lang="en-US"/>
          <a:t>For this slide, it would be good to identify the areas that we are adding to the ASP boundaries. Like to delineate the areas that we are adding to the ASP - on the map as well. It would be good to know where Section 21 is, or Section 10 is – just in case they’re not visible enough. </a:t>
        </a:r>
      </a:p>
    </p188:txBody>
  </p188:cm>
</p188:cmLst>
</file>

<file path=ppt/comments/modernComment_114_313520EA.xml><?xml version="1.0" encoding="utf-8"?>
<p188:cmLst xmlns:a="http://schemas.openxmlformats.org/drawingml/2006/main" xmlns:r="http://schemas.openxmlformats.org/officeDocument/2006/relationships" xmlns:p188="http://schemas.microsoft.com/office/powerpoint/2018/8/main">
  <p188:cm id="{D8A2E4DB-A1EC-4319-BBAE-1EA68FC37EA6}" authorId="{AF616E00-51CB-B300-0EAF-C9FC174CA46D}" created="2025-05-21T21:26:16.406">
    <ac:txMkLst xmlns:ac="http://schemas.microsoft.com/office/drawing/2013/main/command">
      <pc:docMk xmlns:pc="http://schemas.microsoft.com/office/powerpoint/2013/main/command"/>
      <pc:sldMk xmlns:pc="http://schemas.microsoft.com/office/powerpoint/2013/main/command" cId="825565418" sldId="276"/>
      <ac:spMk id="2" creationId="{BFC3CE26-AD03-437F-08F2-23B10CB451EC}"/>
      <ac:txMk cp="0" len="10">
        <ac:context len="11" hash="2891756773"/>
      </ac:txMk>
    </ac:txMkLst>
    <p188:pos x="10389947" y="675553"/>
    <p188:txBody>
      <a:bodyPr/>
      <a:lstStyle/>
      <a:p>
        <a:r>
          <a:rPr lang="en-US"/>
          <a:t>Will need to see if there are comprehensive stormwater review that will need to align with this.</a:t>
        </a:r>
      </a:p>
    </p188:txBody>
  </p188:cm>
</p188:cmLst>
</file>

<file path=ppt/comments/modernComment_115_16F2AA5E.xml><?xml version="1.0" encoding="utf-8"?>
<p188:cmLst xmlns:a="http://schemas.openxmlformats.org/drawingml/2006/main" xmlns:r="http://schemas.openxmlformats.org/officeDocument/2006/relationships" xmlns:p188="http://schemas.microsoft.com/office/powerpoint/2018/8/main">
  <p188:cm id="{00B5FC7A-B6B1-4D67-806C-D434BF1D276E}" authorId="{AF616E00-51CB-B300-0EAF-C9FC174CA46D}" created="2025-05-21T21:37:14.930">
    <ac:txMkLst xmlns:ac="http://schemas.microsoft.com/office/drawing/2013/main/command">
      <pc:docMk xmlns:pc="http://schemas.microsoft.com/office/powerpoint/2013/main/command"/>
      <pc:sldMk xmlns:pc="http://schemas.microsoft.com/office/powerpoint/2013/main/command" cId="385002078" sldId="277"/>
      <ac:spMk id="7" creationId="{5E2EFD07-2D77-8046-1097-FEB3E8F606EC}"/>
      <ac:txMk cp="375" len="64">
        <ac:context len="486" hash="3825361262"/>
      </ac:txMk>
    </ac:txMkLst>
    <p188:pos x="13002239" y="9345058"/>
    <p188:txBody>
      <a:bodyPr/>
      <a:lstStyle/>
      <a:p>
        <a:r>
          <a:rPr lang="en-US"/>
          <a:t>It would be great to know general where the future school site is being proposed on the map. Maybe indicate where the general location of the school site on the map. </a:t>
        </a:r>
      </a:p>
    </p188:txBody>
  </p188:cm>
</p188:cmLst>
</file>

<file path=ppt/comments/modernComment_116_DBBA6E86.xml><?xml version="1.0" encoding="utf-8"?>
<p188:cmLst xmlns:a="http://schemas.openxmlformats.org/drawingml/2006/main" xmlns:r="http://schemas.openxmlformats.org/officeDocument/2006/relationships" xmlns:p188="http://schemas.microsoft.com/office/powerpoint/2018/8/main">
  <p188:cm id="{C42D1583-EB88-40F8-BC07-71388F50E8B5}" authorId="{AF616E00-51CB-B300-0EAF-C9FC174CA46D}" created="2025-05-26T20:26:52.440">
    <ac:txMkLst xmlns:ac="http://schemas.microsoft.com/office/drawing/2013/main/command">
      <pc:docMk xmlns:pc="http://schemas.microsoft.com/office/powerpoint/2013/main/command"/>
      <pc:sldMk xmlns:pc="http://schemas.microsoft.com/office/powerpoint/2013/main/command" cId="3686428294" sldId="278"/>
      <ac:spMk id="2" creationId="{12B68433-6F4E-8672-A4E0-8D0CCAC2896B}"/>
      <ac:txMk cp="0" len="17">
        <ac:context len="18" hash="4206462544"/>
      </ac:txMk>
    </ac:txMkLst>
    <p188:pos x="15307433" y="864158"/>
    <p188:txBody>
      <a:bodyPr/>
      <a:lstStyle/>
      <a:p>
        <a:r>
          <a:rPr lang="en-US"/>
          <a:t>This is the original design guidelines that the County proposed, right? But not necessarily making changes to the draft Design Guidelines (2015). </a:t>
        </a:r>
      </a:p>
    </p188:txBody>
  </p188:cm>
</p188:cmLst>
</file>

<file path=ppt/diagrams/colors1.xml><?xml version="1.0" encoding="utf-8"?>
<dgm:colorsDef xmlns:dgm="http://schemas.openxmlformats.org/drawingml/2006/diagram" xmlns:a="http://schemas.openxmlformats.org/drawingml/2006/main" uniqueId="urn:microsoft.com/office/officeart/2005/8/colors/accent3_3">
  <dgm:title val=""/>
  <dgm:desc val=""/>
  <dgm:catLst>
    <dgm:cat type="accent3" pri="11300"/>
  </dgm:catLst>
  <dgm:styleLbl name="node0">
    <dgm:fillClrLst meth="repeat">
      <a:schemeClr val="accent3">
        <a:shade val="80000"/>
      </a:schemeClr>
    </dgm:fillClrLst>
    <dgm:linClrLst meth="repeat">
      <a:schemeClr val="lt1"/>
    </dgm:linClrLst>
    <dgm:effectClrLst/>
    <dgm:txLinClrLst/>
    <dgm:txFillClrLst/>
    <dgm:txEffectClrLst/>
  </dgm:styleLbl>
  <dgm:styleLbl name="node1">
    <dgm:fillClrLst>
      <a:schemeClr val="accent3">
        <a:shade val="80000"/>
      </a:schemeClr>
      <a:schemeClr val="accent3">
        <a:tint val="70000"/>
      </a:schemeClr>
    </dgm:fillClrLst>
    <dgm:linClrLst meth="repeat">
      <a:schemeClr val="lt1"/>
    </dgm:linClrLst>
    <dgm:effectClrLst/>
    <dgm:txLinClrLst/>
    <dgm:txFillClrLst/>
    <dgm:txEffectClrLst/>
  </dgm:styleLbl>
  <dgm:styleLbl name="alignNode1">
    <dgm:fillClrLst>
      <a:schemeClr val="accent3">
        <a:shade val="80000"/>
      </a:schemeClr>
      <a:schemeClr val="accent3">
        <a:tint val="70000"/>
      </a:schemeClr>
    </dgm:fillClrLst>
    <dgm:linClrLst>
      <a:schemeClr val="accent3">
        <a:shade val="80000"/>
      </a:schemeClr>
      <a:schemeClr val="accent3">
        <a:tint val="70000"/>
      </a:schemeClr>
    </dgm:linClrLst>
    <dgm:effectClrLst/>
    <dgm:txLinClrLst/>
    <dgm:txFillClrLst/>
    <dgm:txEffectClrLst/>
  </dgm:styleLbl>
  <dgm:styleLbl name="lnNode1">
    <dgm:fillClrLst>
      <a:schemeClr val="accent3">
        <a:shade val="80000"/>
      </a:schemeClr>
      <a:schemeClr val="accent3">
        <a:tint val="70000"/>
      </a:schemeClr>
    </dgm:fillClrLst>
    <dgm:linClrLst meth="repeat">
      <a:schemeClr val="lt1"/>
    </dgm:linClrLst>
    <dgm:effectClrLst/>
    <dgm:txLinClrLst/>
    <dgm:txFillClrLst/>
    <dgm:txEffectClrLst/>
  </dgm:styleLbl>
  <dgm:styleLbl name="vennNode1">
    <dgm:fillClrLst>
      <a:schemeClr val="accent3">
        <a:shade val="80000"/>
        <a:alpha val="50000"/>
      </a:schemeClr>
      <a:schemeClr val="accent3">
        <a:tint val="70000"/>
        <a:alpha val="50000"/>
      </a:schemeClr>
    </dgm:fillClrLst>
    <dgm:linClrLst meth="repeat">
      <a:schemeClr val="lt1"/>
    </dgm:linClrLst>
    <dgm:effectClrLst/>
    <dgm:txLinClrLst/>
    <dgm:txFillClrLst/>
    <dgm:txEffectClrLst/>
  </dgm:styleLbl>
  <dgm:styleLbl name="node2">
    <dgm:fillClrLst>
      <a:schemeClr val="accent3">
        <a:tint val="99000"/>
      </a:schemeClr>
    </dgm:fillClrLst>
    <dgm:linClrLst meth="repeat">
      <a:schemeClr val="lt1"/>
    </dgm:linClrLst>
    <dgm:effectClrLst/>
    <dgm:txLinClrLst/>
    <dgm:txFillClrLst/>
    <dgm:txEffectClrLst/>
  </dgm:styleLbl>
  <dgm:styleLbl name="node3">
    <dgm:fillClrLst>
      <a:schemeClr val="accent3">
        <a:tint val="80000"/>
      </a:schemeClr>
    </dgm:fillClrLst>
    <dgm:linClrLst meth="repeat">
      <a:schemeClr val="lt1"/>
    </dgm:linClrLst>
    <dgm:effectClrLst/>
    <dgm:txLinClrLst/>
    <dgm:txFillClrLst/>
    <dgm:txEffectClrLst/>
  </dgm:styleLbl>
  <dgm:styleLbl name="node4">
    <dgm:fillClrLst>
      <a:schemeClr val="accent3">
        <a:tint val="70000"/>
      </a:schemeClr>
    </dgm:fillClrLst>
    <dgm:linClrLst meth="repeat">
      <a:schemeClr val="lt1"/>
    </dgm:linClrLst>
    <dgm:effectClrLst/>
    <dgm:txLinClrLst/>
    <dgm:txFillClrLst/>
    <dgm:txEffectClrLst/>
  </dgm:styleLbl>
  <dgm:styleLbl name="fg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dgm:txEffectClrLst/>
  </dgm:styleLbl>
  <dgm:styleLbl name="fgSibTrans2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meth="repeat">
      <a:schemeClr val="lt1"/>
    </dgm:txFillClrLst>
    <dgm:txEffectClrLst/>
  </dgm:styleLbl>
  <dgm:styleLbl name="bgSibTrans2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meth="repeat">
      <a:schemeClr val="lt1"/>
    </dgm:txFillClrLst>
    <dgm:txEffectClrLst/>
  </dgm:styleLbl>
  <dgm:styleLbl name="sibTrans1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accent3">
        <a:shade val="80000"/>
      </a:schemeClr>
    </dgm:fillClrLst>
    <dgm:linClrLst meth="repeat">
      <a:schemeClr val="lt1"/>
    </dgm:linClrLst>
    <dgm:effectClrLst/>
    <dgm:txLinClrLst/>
    <dgm:txFillClrLst/>
    <dgm:txEffectClrLst/>
  </dgm:styleLbl>
  <dgm:styleLbl name="asst1">
    <dgm:fillClrLst meth="repeat">
      <a:schemeClr val="accent3">
        <a:shade val="80000"/>
      </a:schemeClr>
    </dgm:fillClrLst>
    <dgm:linClrLst meth="repeat">
      <a:schemeClr val="lt1"/>
    </dgm:linClrLst>
    <dgm:effectClrLst/>
    <dgm:txLinClrLst/>
    <dgm:txFillClrLst/>
    <dgm:txEffectClrLst/>
  </dgm:styleLbl>
  <dgm:styleLbl name="asst2">
    <dgm:fillClrLst>
      <a:schemeClr val="accent3">
        <a:tint val="99000"/>
      </a:schemeClr>
    </dgm:fillClrLst>
    <dgm:linClrLst meth="repeat">
      <a:schemeClr val="lt1"/>
    </dgm:linClrLst>
    <dgm:effectClrLst/>
    <dgm:txLinClrLst/>
    <dgm:txFillClrLst/>
    <dgm:txEffectClrLst/>
  </dgm:styleLbl>
  <dgm:styleLbl name="asst3">
    <dgm:fillClrLst>
      <a:schemeClr val="accent3">
        <a:tint val="80000"/>
      </a:schemeClr>
    </dgm:fillClrLst>
    <dgm:linClrLst meth="repeat">
      <a:schemeClr val="lt1"/>
    </dgm:linClrLst>
    <dgm:effectClrLst/>
    <dgm:txLinClrLst/>
    <dgm:txFillClrLst/>
    <dgm:txEffectClrLst/>
  </dgm:styleLbl>
  <dgm:styleLbl name="asst4">
    <dgm:fillClrLst>
      <a:schemeClr val="accent3">
        <a:tint val="70000"/>
      </a:schemeClr>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a:tint val="90000"/>
      </a:schemeClr>
    </dgm:fillClrLst>
    <dgm:linClrLst meth="repeat">
      <a:schemeClr val="accent3">
        <a:tint val="90000"/>
      </a:schemeClr>
    </dgm:linClrLst>
    <dgm:effectClrLst/>
    <dgm:txLinClrLst/>
    <dgm:txFillClrLst/>
    <dgm:txEffectClrLst/>
  </dgm:styleLbl>
  <dgm:styleLbl name="parChTrans2D3">
    <dgm:fillClrLst meth="repeat">
      <a:schemeClr val="accent3">
        <a:tint val="70000"/>
      </a:schemeClr>
    </dgm:fillClrLst>
    <dgm:linClrLst meth="repeat">
      <a:schemeClr val="accent3">
        <a:tint val="70000"/>
      </a:schemeClr>
    </dgm:linClrLst>
    <dgm:effectClrLst/>
    <dgm:txLinClrLst/>
    <dgm:txFillClrLst/>
    <dgm:txEffectClrLst/>
  </dgm:styleLbl>
  <dgm:styleLbl name="parChTrans2D4">
    <dgm:fillClrLst meth="repeat">
      <a:schemeClr val="accent3">
        <a:tint val="50000"/>
      </a:schemeClr>
    </dgm:fillClrLst>
    <dgm:linClrLst meth="repeat">
      <a:schemeClr val="accent3">
        <a:tint val="50000"/>
      </a:schemeClr>
    </dgm:linClrLst>
    <dgm:effectClrLst/>
    <dgm:txLinClrLst/>
    <dgm:txFillClrLst meth="repeat">
      <a:schemeClr val="lt1"/>
    </dgm:txFillClrLst>
    <dgm:txEffectClrLst/>
  </dgm:styleLbl>
  <dgm:styleLbl name="parChTrans1D1">
    <dgm:fillClrLst meth="repeat">
      <a:schemeClr val="accent3">
        <a:shade val="80000"/>
      </a:schemeClr>
    </dgm:fillClrLst>
    <dgm:linClrLst meth="repeat">
      <a:schemeClr val="accent3">
        <a:shade val="80000"/>
      </a:schemeClr>
    </dgm:linClrLst>
    <dgm:effectClrLst/>
    <dgm:txLinClrLst/>
    <dgm:txFillClrLst meth="repeat">
      <a:schemeClr val="tx1"/>
    </dgm:txFillClrLst>
    <dgm:txEffectClrLst/>
  </dgm:styleLbl>
  <dgm:styleLbl name="parChTrans1D2">
    <dgm:fillClrLst meth="repeat">
      <a:schemeClr val="accent3">
        <a:tint val="99000"/>
      </a:schemeClr>
    </dgm:fillClrLst>
    <dgm:linClrLst meth="repeat">
      <a:schemeClr val="accent3">
        <a:tint val="99000"/>
      </a:schemeClr>
    </dgm:linClrLst>
    <dgm:effectClrLst/>
    <dgm:txLinClrLst/>
    <dgm:txFillClrLst meth="repeat">
      <a:schemeClr val="tx1"/>
    </dgm:txFillClrLst>
    <dgm:txEffectClrLst/>
  </dgm:styleLbl>
  <dgm:styleLbl name="parChTrans1D3">
    <dgm:fillClrLst meth="repeat">
      <a:schemeClr val="accent3">
        <a:tint val="80000"/>
      </a:schemeClr>
    </dgm:fillClrLst>
    <dgm:linClrLst meth="repeat">
      <a:schemeClr val="accent3">
        <a:tint val="80000"/>
      </a:schemeClr>
    </dgm:linClrLst>
    <dgm:effectClrLst/>
    <dgm:txLinClrLst/>
    <dgm:txFillClrLst meth="repeat">
      <a:schemeClr val="tx1"/>
    </dgm:txFillClrLst>
    <dgm:txEffectClrLst/>
  </dgm:styleLbl>
  <dgm:styleLbl name="parChTrans1D4">
    <dgm:fillClrLst meth="repeat">
      <a:schemeClr val="accent3">
        <a:tint val="70000"/>
      </a:schemeClr>
    </dgm:fillClrLst>
    <dgm:linClrLst meth="repeat">
      <a:schemeClr val="accent3">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3">
        <a:shade val="80000"/>
      </a:schemeClr>
      <a:schemeClr val="accent3">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a:tint val="70000"/>
      </a:schemeClr>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D8771F5-A019-4239-B5C9-55B5D8F632EF}" type="doc">
      <dgm:prSet loTypeId="urn:microsoft.com/office/officeart/2005/8/layout/hProcess9" loCatId="process" qsTypeId="urn:microsoft.com/office/officeart/2005/8/quickstyle/simple1" qsCatId="simple" csTypeId="urn:microsoft.com/office/officeart/2005/8/colors/accent3_3" csCatId="accent3" phldr="1"/>
      <dgm:spPr/>
    </dgm:pt>
    <dgm:pt modelId="{26F48981-8940-438E-ADB6-C3355C7F667C}">
      <dgm:prSet phldrT="[Text]"/>
      <dgm:spPr/>
      <dgm:t>
        <a:bodyPr/>
        <a:lstStyle/>
        <a:p>
          <a:r>
            <a:rPr lang="en-CA" dirty="0"/>
            <a:t>Council authorization</a:t>
          </a:r>
        </a:p>
      </dgm:t>
    </dgm:pt>
    <dgm:pt modelId="{D0C9E400-F3BD-4149-8004-9C275122F851}" type="parTrans" cxnId="{3B6A699B-FBCA-4733-B505-475B05A6405A}">
      <dgm:prSet/>
      <dgm:spPr/>
      <dgm:t>
        <a:bodyPr/>
        <a:lstStyle/>
        <a:p>
          <a:endParaRPr lang="en-CA"/>
        </a:p>
      </dgm:t>
    </dgm:pt>
    <dgm:pt modelId="{C9B6274A-E0C1-4A01-BFF9-E45D4E432A62}" type="sibTrans" cxnId="{3B6A699B-FBCA-4733-B505-475B05A6405A}">
      <dgm:prSet/>
      <dgm:spPr/>
      <dgm:t>
        <a:bodyPr/>
        <a:lstStyle/>
        <a:p>
          <a:endParaRPr lang="en-CA"/>
        </a:p>
      </dgm:t>
    </dgm:pt>
    <dgm:pt modelId="{230A1EBB-7052-4432-AECF-081E84B4625D}">
      <dgm:prSet phldrT="[Text]"/>
      <dgm:spPr/>
      <dgm:t>
        <a:bodyPr/>
        <a:lstStyle/>
        <a:p>
          <a:r>
            <a:rPr lang="en-CA" dirty="0"/>
            <a:t>Background reports</a:t>
          </a:r>
        </a:p>
      </dgm:t>
    </dgm:pt>
    <dgm:pt modelId="{CED8FB20-7411-4688-8041-F62C6924D06F}" type="parTrans" cxnId="{C0D60570-BC87-46E1-BBDF-0BA610B29700}">
      <dgm:prSet/>
      <dgm:spPr/>
      <dgm:t>
        <a:bodyPr/>
        <a:lstStyle/>
        <a:p>
          <a:endParaRPr lang="en-CA"/>
        </a:p>
      </dgm:t>
    </dgm:pt>
    <dgm:pt modelId="{25BF2D77-1DB8-4C1E-93B9-D4CB88ABC796}" type="sibTrans" cxnId="{C0D60570-BC87-46E1-BBDF-0BA610B29700}">
      <dgm:prSet/>
      <dgm:spPr/>
      <dgm:t>
        <a:bodyPr/>
        <a:lstStyle/>
        <a:p>
          <a:endParaRPr lang="en-CA"/>
        </a:p>
      </dgm:t>
    </dgm:pt>
    <dgm:pt modelId="{8E45A92C-5164-4F4B-9ED6-65611C61D89F}">
      <dgm:prSet phldrT="[Text]"/>
      <dgm:spPr/>
      <dgm:t>
        <a:bodyPr/>
        <a:lstStyle/>
        <a:p>
          <a:r>
            <a:rPr lang="en-CA" dirty="0"/>
            <a:t>Approval Process</a:t>
          </a:r>
        </a:p>
      </dgm:t>
    </dgm:pt>
    <dgm:pt modelId="{5B975888-E68A-4CBB-B6EC-9FEBB54A7149}" type="parTrans" cxnId="{62542EE2-70FE-4707-A315-BE43A42FC688}">
      <dgm:prSet/>
      <dgm:spPr/>
      <dgm:t>
        <a:bodyPr/>
        <a:lstStyle/>
        <a:p>
          <a:endParaRPr lang="en-CA"/>
        </a:p>
      </dgm:t>
    </dgm:pt>
    <dgm:pt modelId="{E977F9F1-9401-4671-B8AE-85E3230A6EAE}" type="sibTrans" cxnId="{62542EE2-70FE-4707-A315-BE43A42FC688}">
      <dgm:prSet/>
      <dgm:spPr/>
      <dgm:t>
        <a:bodyPr/>
        <a:lstStyle/>
        <a:p>
          <a:endParaRPr lang="en-CA"/>
        </a:p>
      </dgm:t>
    </dgm:pt>
    <dgm:pt modelId="{E983B0C2-17B6-408F-8273-FE37EDE40FDF}">
      <dgm:prSet/>
      <dgm:spPr/>
      <dgm:t>
        <a:bodyPr/>
        <a:lstStyle/>
        <a:p>
          <a:r>
            <a:rPr lang="en-CA" dirty="0"/>
            <a:t>Open House #1</a:t>
          </a:r>
        </a:p>
        <a:p>
          <a:r>
            <a:rPr lang="en-CA" dirty="0"/>
            <a:t>February 11, 2025</a:t>
          </a:r>
        </a:p>
      </dgm:t>
    </dgm:pt>
    <dgm:pt modelId="{45BACC90-D904-4F33-8230-4854CB971BD6}" type="parTrans" cxnId="{4BCE456F-0557-4BAE-86C2-4E05B9305A23}">
      <dgm:prSet/>
      <dgm:spPr/>
      <dgm:t>
        <a:bodyPr/>
        <a:lstStyle/>
        <a:p>
          <a:endParaRPr lang="en-CA"/>
        </a:p>
      </dgm:t>
    </dgm:pt>
    <dgm:pt modelId="{DE6E3F92-340B-41B7-9A0B-D272A67FF0AC}" type="sibTrans" cxnId="{4BCE456F-0557-4BAE-86C2-4E05B9305A23}">
      <dgm:prSet/>
      <dgm:spPr/>
      <dgm:t>
        <a:bodyPr/>
        <a:lstStyle/>
        <a:p>
          <a:endParaRPr lang="en-CA"/>
        </a:p>
      </dgm:t>
    </dgm:pt>
    <dgm:pt modelId="{80484D4C-A955-4F64-BC86-0FF6D3A51306}">
      <dgm:prSet/>
      <dgm:spPr/>
      <dgm:t>
        <a:bodyPr/>
        <a:lstStyle/>
        <a:p>
          <a:r>
            <a:rPr lang="en-CA" dirty="0"/>
            <a:t>Online Survey</a:t>
          </a:r>
        </a:p>
        <a:p>
          <a:r>
            <a:rPr lang="en-CA" dirty="0"/>
            <a:t>March 2025</a:t>
          </a:r>
        </a:p>
      </dgm:t>
    </dgm:pt>
    <dgm:pt modelId="{C42AEF3D-3DCA-4041-88AD-796411F25686}" type="parTrans" cxnId="{CA8492DB-1D14-40AD-96CD-ACB039201B1F}">
      <dgm:prSet/>
      <dgm:spPr/>
      <dgm:t>
        <a:bodyPr/>
        <a:lstStyle/>
        <a:p>
          <a:endParaRPr lang="en-CA"/>
        </a:p>
      </dgm:t>
    </dgm:pt>
    <dgm:pt modelId="{BE53ABFB-B7DC-4965-A740-68F011E5401B}" type="sibTrans" cxnId="{CA8492DB-1D14-40AD-96CD-ACB039201B1F}">
      <dgm:prSet/>
      <dgm:spPr/>
      <dgm:t>
        <a:bodyPr/>
        <a:lstStyle/>
        <a:p>
          <a:endParaRPr lang="en-CA"/>
        </a:p>
      </dgm:t>
    </dgm:pt>
    <dgm:pt modelId="{CF4DABB6-83BE-4600-98CD-831BAA5E9E05}">
      <dgm:prSet/>
      <dgm:spPr/>
      <dgm:t>
        <a:bodyPr/>
        <a:lstStyle/>
        <a:p>
          <a:r>
            <a:rPr lang="en-CA" dirty="0"/>
            <a:t>Prepare Draft Plan</a:t>
          </a:r>
        </a:p>
      </dgm:t>
    </dgm:pt>
    <dgm:pt modelId="{3E2CD642-8F36-4D81-8320-487EAA801124}" type="parTrans" cxnId="{CD79B45A-7A4E-40A8-9AEC-BFA560EB8E55}">
      <dgm:prSet/>
      <dgm:spPr/>
      <dgm:t>
        <a:bodyPr/>
        <a:lstStyle/>
        <a:p>
          <a:endParaRPr lang="en-CA"/>
        </a:p>
      </dgm:t>
    </dgm:pt>
    <dgm:pt modelId="{95632763-8426-408C-BA5B-5D24CB643B1D}" type="sibTrans" cxnId="{CD79B45A-7A4E-40A8-9AEC-BFA560EB8E55}">
      <dgm:prSet/>
      <dgm:spPr/>
      <dgm:t>
        <a:bodyPr/>
        <a:lstStyle/>
        <a:p>
          <a:endParaRPr lang="en-CA"/>
        </a:p>
      </dgm:t>
    </dgm:pt>
    <dgm:pt modelId="{87A3F821-2E2E-4A56-984E-44E31F7A7110}">
      <dgm:prSet/>
      <dgm:spPr/>
      <dgm:t>
        <a:bodyPr/>
        <a:lstStyle/>
        <a:p>
          <a:r>
            <a:rPr lang="en-CA" dirty="0"/>
            <a:t>Open House #2</a:t>
          </a:r>
        </a:p>
        <a:p>
          <a:r>
            <a:rPr lang="en-CA" dirty="0"/>
            <a:t>June 24, 2025</a:t>
          </a:r>
        </a:p>
      </dgm:t>
    </dgm:pt>
    <dgm:pt modelId="{7010B709-4599-4382-AB9E-543598E1F827}" type="parTrans" cxnId="{766198ED-9C40-48AA-A09A-223A4016FD0A}">
      <dgm:prSet/>
      <dgm:spPr/>
      <dgm:t>
        <a:bodyPr/>
        <a:lstStyle/>
        <a:p>
          <a:endParaRPr lang="en-CA"/>
        </a:p>
      </dgm:t>
    </dgm:pt>
    <dgm:pt modelId="{F0F4EFE8-3B63-4A05-9F8A-AC99BD459D03}" type="sibTrans" cxnId="{766198ED-9C40-48AA-A09A-223A4016FD0A}">
      <dgm:prSet/>
      <dgm:spPr/>
      <dgm:t>
        <a:bodyPr/>
        <a:lstStyle/>
        <a:p>
          <a:endParaRPr lang="en-CA"/>
        </a:p>
      </dgm:t>
    </dgm:pt>
    <dgm:pt modelId="{D894E7B4-1E0A-437F-9EF4-21BC90C31397}">
      <dgm:prSet/>
      <dgm:spPr/>
      <dgm:t>
        <a:bodyPr/>
        <a:lstStyle/>
        <a:p>
          <a:r>
            <a:rPr lang="en-CA" dirty="0"/>
            <a:t>First Reading</a:t>
          </a:r>
        </a:p>
      </dgm:t>
    </dgm:pt>
    <dgm:pt modelId="{BFE13C80-A98E-45E4-A0DB-B3D87021738B}" type="parTrans" cxnId="{2F322180-ADBB-453D-9BF4-1D865DD3914C}">
      <dgm:prSet/>
      <dgm:spPr/>
      <dgm:t>
        <a:bodyPr/>
        <a:lstStyle/>
        <a:p>
          <a:endParaRPr lang="en-CA"/>
        </a:p>
      </dgm:t>
    </dgm:pt>
    <dgm:pt modelId="{7B635AF2-D33B-4DEF-9543-E0C736CF5EE7}" type="sibTrans" cxnId="{2F322180-ADBB-453D-9BF4-1D865DD3914C}">
      <dgm:prSet/>
      <dgm:spPr/>
      <dgm:t>
        <a:bodyPr/>
        <a:lstStyle/>
        <a:p>
          <a:endParaRPr lang="en-CA"/>
        </a:p>
      </dgm:t>
    </dgm:pt>
    <dgm:pt modelId="{82CB4D36-56A7-4AC6-A774-9059D6975BD0}">
      <dgm:prSet/>
      <dgm:spPr/>
      <dgm:t>
        <a:bodyPr/>
        <a:lstStyle/>
        <a:p>
          <a:r>
            <a:rPr lang="en-CA" dirty="0"/>
            <a:t>Formal Circulation and Public Hearing</a:t>
          </a:r>
        </a:p>
      </dgm:t>
    </dgm:pt>
    <dgm:pt modelId="{73E86C10-9A85-4C5C-9ACA-1481FAEFF453}" type="parTrans" cxnId="{BD8F2F35-B8FC-418E-9357-91EDCF6AC79F}">
      <dgm:prSet/>
      <dgm:spPr/>
      <dgm:t>
        <a:bodyPr/>
        <a:lstStyle/>
        <a:p>
          <a:endParaRPr lang="en-CA"/>
        </a:p>
      </dgm:t>
    </dgm:pt>
    <dgm:pt modelId="{F7CEFE86-8B8D-4C2B-9A30-274C975A9741}" type="sibTrans" cxnId="{BD8F2F35-B8FC-418E-9357-91EDCF6AC79F}">
      <dgm:prSet/>
      <dgm:spPr/>
      <dgm:t>
        <a:bodyPr/>
        <a:lstStyle/>
        <a:p>
          <a:endParaRPr lang="en-CA"/>
        </a:p>
      </dgm:t>
    </dgm:pt>
    <dgm:pt modelId="{EC4647A4-AE42-4311-B436-7DF609BFEB34}" type="pres">
      <dgm:prSet presAssocID="{3D8771F5-A019-4239-B5C9-55B5D8F632EF}" presName="CompostProcess" presStyleCnt="0">
        <dgm:presLayoutVars>
          <dgm:dir/>
          <dgm:resizeHandles val="exact"/>
        </dgm:presLayoutVars>
      </dgm:prSet>
      <dgm:spPr/>
    </dgm:pt>
    <dgm:pt modelId="{FCB2F326-E41E-44AA-99A0-EC96A7C19CCF}" type="pres">
      <dgm:prSet presAssocID="{3D8771F5-A019-4239-B5C9-55B5D8F632EF}" presName="arrow" presStyleLbl="bgShp" presStyleIdx="0" presStyleCnt="1"/>
      <dgm:spPr/>
    </dgm:pt>
    <dgm:pt modelId="{2CE50F89-7282-4F32-8BC4-5E38F0FC7D29}" type="pres">
      <dgm:prSet presAssocID="{3D8771F5-A019-4239-B5C9-55B5D8F632EF}" presName="linearProcess" presStyleCnt="0"/>
      <dgm:spPr/>
    </dgm:pt>
    <dgm:pt modelId="{0FCF8EDF-A79E-49D4-B6A6-01A247E0F3B4}" type="pres">
      <dgm:prSet presAssocID="{26F48981-8940-438E-ADB6-C3355C7F667C}" presName="textNode" presStyleLbl="node1" presStyleIdx="0" presStyleCnt="9">
        <dgm:presLayoutVars>
          <dgm:bulletEnabled val="1"/>
        </dgm:presLayoutVars>
      </dgm:prSet>
      <dgm:spPr/>
    </dgm:pt>
    <dgm:pt modelId="{712235E4-7602-4E6D-8652-AF552CBB009D}" type="pres">
      <dgm:prSet presAssocID="{C9B6274A-E0C1-4A01-BFF9-E45D4E432A62}" presName="sibTrans" presStyleCnt="0"/>
      <dgm:spPr/>
    </dgm:pt>
    <dgm:pt modelId="{4BCB5331-BDBF-4470-AD2A-483B56DA4ADB}" type="pres">
      <dgm:prSet presAssocID="{230A1EBB-7052-4432-AECF-081E84B4625D}" presName="textNode" presStyleLbl="node1" presStyleIdx="1" presStyleCnt="9">
        <dgm:presLayoutVars>
          <dgm:bulletEnabled val="1"/>
        </dgm:presLayoutVars>
      </dgm:prSet>
      <dgm:spPr/>
    </dgm:pt>
    <dgm:pt modelId="{7051AF82-56C4-45AD-8FDA-4E632075440B}" type="pres">
      <dgm:prSet presAssocID="{25BF2D77-1DB8-4C1E-93B9-D4CB88ABC796}" presName="sibTrans" presStyleCnt="0"/>
      <dgm:spPr/>
    </dgm:pt>
    <dgm:pt modelId="{68570BCA-43B0-4E84-A396-810B449BB1B7}" type="pres">
      <dgm:prSet presAssocID="{E983B0C2-17B6-408F-8273-FE37EDE40FDF}" presName="textNode" presStyleLbl="node1" presStyleIdx="2" presStyleCnt="9">
        <dgm:presLayoutVars>
          <dgm:bulletEnabled val="1"/>
        </dgm:presLayoutVars>
      </dgm:prSet>
      <dgm:spPr/>
    </dgm:pt>
    <dgm:pt modelId="{058070C5-C15E-4E21-944A-5433D68673A1}" type="pres">
      <dgm:prSet presAssocID="{DE6E3F92-340B-41B7-9A0B-D272A67FF0AC}" presName="sibTrans" presStyleCnt="0"/>
      <dgm:spPr/>
    </dgm:pt>
    <dgm:pt modelId="{5CB914E8-9655-4CF4-925A-011323FD891F}" type="pres">
      <dgm:prSet presAssocID="{80484D4C-A955-4F64-BC86-0FF6D3A51306}" presName="textNode" presStyleLbl="node1" presStyleIdx="3" presStyleCnt="9">
        <dgm:presLayoutVars>
          <dgm:bulletEnabled val="1"/>
        </dgm:presLayoutVars>
      </dgm:prSet>
      <dgm:spPr/>
    </dgm:pt>
    <dgm:pt modelId="{2D002852-AB27-4F08-976B-0A2B210C857D}" type="pres">
      <dgm:prSet presAssocID="{BE53ABFB-B7DC-4965-A740-68F011E5401B}" presName="sibTrans" presStyleCnt="0"/>
      <dgm:spPr/>
    </dgm:pt>
    <dgm:pt modelId="{146663E4-4756-474B-97FE-85B99FC57F29}" type="pres">
      <dgm:prSet presAssocID="{CF4DABB6-83BE-4600-98CD-831BAA5E9E05}" presName="textNode" presStyleLbl="node1" presStyleIdx="4" presStyleCnt="9">
        <dgm:presLayoutVars>
          <dgm:bulletEnabled val="1"/>
        </dgm:presLayoutVars>
      </dgm:prSet>
      <dgm:spPr/>
    </dgm:pt>
    <dgm:pt modelId="{E51F1E7C-C758-4637-9851-61BCB4FB5C24}" type="pres">
      <dgm:prSet presAssocID="{95632763-8426-408C-BA5B-5D24CB643B1D}" presName="sibTrans" presStyleCnt="0"/>
      <dgm:spPr/>
    </dgm:pt>
    <dgm:pt modelId="{24BC773F-23C5-4216-B0BA-C783A4D66C96}" type="pres">
      <dgm:prSet presAssocID="{87A3F821-2E2E-4A56-984E-44E31F7A7110}" presName="textNode" presStyleLbl="node1" presStyleIdx="5" presStyleCnt="9">
        <dgm:presLayoutVars>
          <dgm:bulletEnabled val="1"/>
        </dgm:presLayoutVars>
      </dgm:prSet>
      <dgm:spPr/>
    </dgm:pt>
    <dgm:pt modelId="{9F1D5E4C-516A-4791-A9F6-B66E8AFCE2D6}" type="pres">
      <dgm:prSet presAssocID="{F0F4EFE8-3B63-4A05-9F8A-AC99BD459D03}" presName="sibTrans" presStyleCnt="0"/>
      <dgm:spPr/>
    </dgm:pt>
    <dgm:pt modelId="{FF8DACBF-491B-4616-A787-D67086D70A3B}" type="pres">
      <dgm:prSet presAssocID="{D894E7B4-1E0A-437F-9EF4-21BC90C31397}" presName="textNode" presStyleLbl="node1" presStyleIdx="6" presStyleCnt="9">
        <dgm:presLayoutVars>
          <dgm:bulletEnabled val="1"/>
        </dgm:presLayoutVars>
      </dgm:prSet>
      <dgm:spPr/>
    </dgm:pt>
    <dgm:pt modelId="{CF1CF0C8-B6B6-4912-8F41-F8116A3EF0C5}" type="pres">
      <dgm:prSet presAssocID="{7B635AF2-D33B-4DEF-9543-E0C736CF5EE7}" presName="sibTrans" presStyleCnt="0"/>
      <dgm:spPr/>
    </dgm:pt>
    <dgm:pt modelId="{0D766BA3-219B-4880-A7B6-B7D92851AE70}" type="pres">
      <dgm:prSet presAssocID="{82CB4D36-56A7-4AC6-A774-9059D6975BD0}" presName="textNode" presStyleLbl="node1" presStyleIdx="7" presStyleCnt="9">
        <dgm:presLayoutVars>
          <dgm:bulletEnabled val="1"/>
        </dgm:presLayoutVars>
      </dgm:prSet>
      <dgm:spPr/>
    </dgm:pt>
    <dgm:pt modelId="{C01CDEA9-C57B-4B53-8FAD-B18F2DE7923D}" type="pres">
      <dgm:prSet presAssocID="{F7CEFE86-8B8D-4C2B-9A30-274C975A9741}" presName="sibTrans" presStyleCnt="0"/>
      <dgm:spPr/>
    </dgm:pt>
    <dgm:pt modelId="{66C7AC9C-42D9-4850-949D-20F9DBB50E5E}" type="pres">
      <dgm:prSet presAssocID="{8E45A92C-5164-4F4B-9ED6-65611C61D89F}" presName="textNode" presStyleLbl="node1" presStyleIdx="8" presStyleCnt="9">
        <dgm:presLayoutVars>
          <dgm:bulletEnabled val="1"/>
        </dgm:presLayoutVars>
      </dgm:prSet>
      <dgm:spPr/>
    </dgm:pt>
  </dgm:ptLst>
  <dgm:cxnLst>
    <dgm:cxn modelId="{AEF0BB04-742F-4EED-B04B-FC77083690E8}" type="presOf" srcId="{8E45A92C-5164-4F4B-9ED6-65611C61D89F}" destId="{66C7AC9C-42D9-4850-949D-20F9DBB50E5E}" srcOrd="0" destOrd="0" presId="urn:microsoft.com/office/officeart/2005/8/layout/hProcess9"/>
    <dgm:cxn modelId="{68242E0C-064C-499F-AC19-735FE7EACD1C}" type="presOf" srcId="{3D8771F5-A019-4239-B5C9-55B5D8F632EF}" destId="{EC4647A4-AE42-4311-B436-7DF609BFEB34}" srcOrd="0" destOrd="0" presId="urn:microsoft.com/office/officeart/2005/8/layout/hProcess9"/>
    <dgm:cxn modelId="{CE6A3511-8308-4C78-B672-ED52BD9F41A4}" type="presOf" srcId="{230A1EBB-7052-4432-AECF-081E84B4625D}" destId="{4BCB5331-BDBF-4470-AD2A-483B56DA4ADB}" srcOrd="0" destOrd="0" presId="urn:microsoft.com/office/officeart/2005/8/layout/hProcess9"/>
    <dgm:cxn modelId="{7415CF29-5270-4926-A91D-CCF54B296935}" type="presOf" srcId="{80484D4C-A955-4F64-BC86-0FF6D3A51306}" destId="{5CB914E8-9655-4CF4-925A-011323FD891F}" srcOrd="0" destOrd="0" presId="urn:microsoft.com/office/officeart/2005/8/layout/hProcess9"/>
    <dgm:cxn modelId="{BD8F2F35-B8FC-418E-9357-91EDCF6AC79F}" srcId="{3D8771F5-A019-4239-B5C9-55B5D8F632EF}" destId="{82CB4D36-56A7-4AC6-A774-9059D6975BD0}" srcOrd="7" destOrd="0" parTransId="{73E86C10-9A85-4C5C-9ACA-1481FAEFF453}" sibTransId="{F7CEFE86-8B8D-4C2B-9A30-274C975A9741}"/>
    <dgm:cxn modelId="{E309165E-5655-41C8-A320-1F41D4B8CBCF}" type="presOf" srcId="{87A3F821-2E2E-4A56-984E-44E31F7A7110}" destId="{24BC773F-23C5-4216-B0BA-C783A4D66C96}" srcOrd="0" destOrd="0" presId="urn:microsoft.com/office/officeart/2005/8/layout/hProcess9"/>
    <dgm:cxn modelId="{876D6266-028B-4827-B089-0CFD3B3E4475}" type="presOf" srcId="{CF4DABB6-83BE-4600-98CD-831BAA5E9E05}" destId="{146663E4-4756-474B-97FE-85B99FC57F29}" srcOrd="0" destOrd="0" presId="urn:microsoft.com/office/officeart/2005/8/layout/hProcess9"/>
    <dgm:cxn modelId="{4BCE456F-0557-4BAE-86C2-4E05B9305A23}" srcId="{3D8771F5-A019-4239-B5C9-55B5D8F632EF}" destId="{E983B0C2-17B6-408F-8273-FE37EDE40FDF}" srcOrd="2" destOrd="0" parTransId="{45BACC90-D904-4F33-8230-4854CB971BD6}" sibTransId="{DE6E3F92-340B-41B7-9A0B-D272A67FF0AC}"/>
    <dgm:cxn modelId="{C0D60570-BC87-46E1-BBDF-0BA610B29700}" srcId="{3D8771F5-A019-4239-B5C9-55B5D8F632EF}" destId="{230A1EBB-7052-4432-AECF-081E84B4625D}" srcOrd="1" destOrd="0" parTransId="{CED8FB20-7411-4688-8041-F62C6924D06F}" sibTransId="{25BF2D77-1DB8-4C1E-93B9-D4CB88ABC796}"/>
    <dgm:cxn modelId="{E4794C71-F4AD-4D42-ABF1-593689E6242A}" type="presOf" srcId="{E983B0C2-17B6-408F-8273-FE37EDE40FDF}" destId="{68570BCA-43B0-4E84-A396-810B449BB1B7}" srcOrd="0" destOrd="0" presId="urn:microsoft.com/office/officeart/2005/8/layout/hProcess9"/>
    <dgm:cxn modelId="{CD79B45A-7A4E-40A8-9AEC-BFA560EB8E55}" srcId="{3D8771F5-A019-4239-B5C9-55B5D8F632EF}" destId="{CF4DABB6-83BE-4600-98CD-831BAA5E9E05}" srcOrd="4" destOrd="0" parTransId="{3E2CD642-8F36-4D81-8320-487EAA801124}" sibTransId="{95632763-8426-408C-BA5B-5D24CB643B1D}"/>
    <dgm:cxn modelId="{2F322180-ADBB-453D-9BF4-1D865DD3914C}" srcId="{3D8771F5-A019-4239-B5C9-55B5D8F632EF}" destId="{D894E7B4-1E0A-437F-9EF4-21BC90C31397}" srcOrd="6" destOrd="0" parTransId="{BFE13C80-A98E-45E4-A0DB-B3D87021738B}" sibTransId="{7B635AF2-D33B-4DEF-9543-E0C736CF5EE7}"/>
    <dgm:cxn modelId="{3B6A699B-FBCA-4733-B505-475B05A6405A}" srcId="{3D8771F5-A019-4239-B5C9-55B5D8F632EF}" destId="{26F48981-8940-438E-ADB6-C3355C7F667C}" srcOrd="0" destOrd="0" parTransId="{D0C9E400-F3BD-4149-8004-9C275122F851}" sibTransId="{C9B6274A-E0C1-4A01-BFF9-E45D4E432A62}"/>
    <dgm:cxn modelId="{B2F19FB9-C286-40E0-BE96-E28963BA774E}" type="presOf" srcId="{D894E7B4-1E0A-437F-9EF4-21BC90C31397}" destId="{FF8DACBF-491B-4616-A787-D67086D70A3B}" srcOrd="0" destOrd="0" presId="urn:microsoft.com/office/officeart/2005/8/layout/hProcess9"/>
    <dgm:cxn modelId="{CA8492DB-1D14-40AD-96CD-ACB039201B1F}" srcId="{3D8771F5-A019-4239-B5C9-55B5D8F632EF}" destId="{80484D4C-A955-4F64-BC86-0FF6D3A51306}" srcOrd="3" destOrd="0" parTransId="{C42AEF3D-3DCA-4041-88AD-796411F25686}" sibTransId="{BE53ABFB-B7DC-4965-A740-68F011E5401B}"/>
    <dgm:cxn modelId="{62542EE2-70FE-4707-A315-BE43A42FC688}" srcId="{3D8771F5-A019-4239-B5C9-55B5D8F632EF}" destId="{8E45A92C-5164-4F4B-9ED6-65611C61D89F}" srcOrd="8" destOrd="0" parTransId="{5B975888-E68A-4CBB-B6EC-9FEBB54A7149}" sibTransId="{E977F9F1-9401-4671-B8AE-85E3230A6EAE}"/>
    <dgm:cxn modelId="{766198ED-9C40-48AA-A09A-223A4016FD0A}" srcId="{3D8771F5-A019-4239-B5C9-55B5D8F632EF}" destId="{87A3F821-2E2E-4A56-984E-44E31F7A7110}" srcOrd="5" destOrd="0" parTransId="{7010B709-4599-4382-AB9E-543598E1F827}" sibTransId="{F0F4EFE8-3B63-4A05-9F8A-AC99BD459D03}"/>
    <dgm:cxn modelId="{416DB7F8-2FEB-49D4-8746-58AEBB1223B4}" type="presOf" srcId="{26F48981-8940-438E-ADB6-C3355C7F667C}" destId="{0FCF8EDF-A79E-49D4-B6A6-01A247E0F3B4}" srcOrd="0" destOrd="0" presId="urn:microsoft.com/office/officeart/2005/8/layout/hProcess9"/>
    <dgm:cxn modelId="{75AEE2FB-4651-44E1-AEEF-2E52CD880815}" type="presOf" srcId="{82CB4D36-56A7-4AC6-A774-9059D6975BD0}" destId="{0D766BA3-219B-4880-A7B6-B7D92851AE70}" srcOrd="0" destOrd="0" presId="urn:microsoft.com/office/officeart/2005/8/layout/hProcess9"/>
    <dgm:cxn modelId="{A71BD171-0B9D-443A-93F6-CDDCD03D68DB}" type="presParOf" srcId="{EC4647A4-AE42-4311-B436-7DF609BFEB34}" destId="{FCB2F326-E41E-44AA-99A0-EC96A7C19CCF}" srcOrd="0" destOrd="0" presId="urn:microsoft.com/office/officeart/2005/8/layout/hProcess9"/>
    <dgm:cxn modelId="{0339BC3D-40E9-463D-B7F0-A0B490854EB7}" type="presParOf" srcId="{EC4647A4-AE42-4311-B436-7DF609BFEB34}" destId="{2CE50F89-7282-4F32-8BC4-5E38F0FC7D29}" srcOrd="1" destOrd="0" presId="urn:microsoft.com/office/officeart/2005/8/layout/hProcess9"/>
    <dgm:cxn modelId="{09731148-64EE-41B8-8369-1E87FA460414}" type="presParOf" srcId="{2CE50F89-7282-4F32-8BC4-5E38F0FC7D29}" destId="{0FCF8EDF-A79E-49D4-B6A6-01A247E0F3B4}" srcOrd="0" destOrd="0" presId="urn:microsoft.com/office/officeart/2005/8/layout/hProcess9"/>
    <dgm:cxn modelId="{D5F210E4-184E-45C3-9E9A-752B39E4283B}" type="presParOf" srcId="{2CE50F89-7282-4F32-8BC4-5E38F0FC7D29}" destId="{712235E4-7602-4E6D-8652-AF552CBB009D}" srcOrd="1" destOrd="0" presId="urn:microsoft.com/office/officeart/2005/8/layout/hProcess9"/>
    <dgm:cxn modelId="{547704A9-E9E6-45C8-B1F9-79EF5151E355}" type="presParOf" srcId="{2CE50F89-7282-4F32-8BC4-5E38F0FC7D29}" destId="{4BCB5331-BDBF-4470-AD2A-483B56DA4ADB}" srcOrd="2" destOrd="0" presId="urn:microsoft.com/office/officeart/2005/8/layout/hProcess9"/>
    <dgm:cxn modelId="{6F97E60D-F112-41E2-AEC1-4CE282C212AE}" type="presParOf" srcId="{2CE50F89-7282-4F32-8BC4-5E38F0FC7D29}" destId="{7051AF82-56C4-45AD-8FDA-4E632075440B}" srcOrd="3" destOrd="0" presId="urn:microsoft.com/office/officeart/2005/8/layout/hProcess9"/>
    <dgm:cxn modelId="{1122A33D-406F-45E0-B3CE-7F29EA969D58}" type="presParOf" srcId="{2CE50F89-7282-4F32-8BC4-5E38F0FC7D29}" destId="{68570BCA-43B0-4E84-A396-810B449BB1B7}" srcOrd="4" destOrd="0" presId="urn:microsoft.com/office/officeart/2005/8/layout/hProcess9"/>
    <dgm:cxn modelId="{C5A1F721-1565-4259-B44A-91D99490CE65}" type="presParOf" srcId="{2CE50F89-7282-4F32-8BC4-5E38F0FC7D29}" destId="{058070C5-C15E-4E21-944A-5433D68673A1}" srcOrd="5" destOrd="0" presId="urn:microsoft.com/office/officeart/2005/8/layout/hProcess9"/>
    <dgm:cxn modelId="{C77B2EC7-4069-4F47-97CB-528A3B0750E9}" type="presParOf" srcId="{2CE50F89-7282-4F32-8BC4-5E38F0FC7D29}" destId="{5CB914E8-9655-4CF4-925A-011323FD891F}" srcOrd="6" destOrd="0" presId="urn:microsoft.com/office/officeart/2005/8/layout/hProcess9"/>
    <dgm:cxn modelId="{0B3092CE-2613-4324-BA88-EAAC00C5F1E5}" type="presParOf" srcId="{2CE50F89-7282-4F32-8BC4-5E38F0FC7D29}" destId="{2D002852-AB27-4F08-976B-0A2B210C857D}" srcOrd="7" destOrd="0" presId="urn:microsoft.com/office/officeart/2005/8/layout/hProcess9"/>
    <dgm:cxn modelId="{DB3DB71E-12B7-461F-80A0-074EA2A43FD2}" type="presParOf" srcId="{2CE50F89-7282-4F32-8BC4-5E38F0FC7D29}" destId="{146663E4-4756-474B-97FE-85B99FC57F29}" srcOrd="8" destOrd="0" presId="urn:microsoft.com/office/officeart/2005/8/layout/hProcess9"/>
    <dgm:cxn modelId="{A610373F-BB3F-460D-AFEA-0A555F4A4393}" type="presParOf" srcId="{2CE50F89-7282-4F32-8BC4-5E38F0FC7D29}" destId="{E51F1E7C-C758-4637-9851-61BCB4FB5C24}" srcOrd="9" destOrd="0" presId="urn:microsoft.com/office/officeart/2005/8/layout/hProcess9"/>
    <dgm:cxn modelId="{B9ED0769-01FC-466A-8FB7-D8BA83C3EAFC}" type="presParOf" srcId="{2CE50F89-7282-4F32-8BC4-5E38F0FC7D29}" destId="{24BC773F-23C5-4216-B0BA-C783A4D66C96}" srcOrd="10" destOrd="0" presId="urn:microsoft.com/office/officeart/2005/8/layout/hProcess9"/>
    <dgm:cxn modelId="{EEFA5107-7B25-435D-950D-3B17FB315FFB}" type="presParOf" srcId="{2CE50F89-7282-4F32-8BC4-5E38F0FC7D29}" destId="{9F1D5E4C-516A-4791-A9F6-B66E8AFCE2D6}" srcOrd="11" destOrd="0" presId="urn:microsoft.com/office/officeart/2005/8/layout/hProcess9"/>
    <dgm:cxn modelId="{89B5CADE-16A2-4D4B-87E4-5CCB82F9AA6C}" type="presParOf" srcId="{2CE50F89-7282-4F32-8BC4-5E38F0FC7D29}" destId="{FF8DACBF-491B-4616-A787-D67086D70A3B}" srcOrd="12" destOrd="0" presId="urn:microsoft.com/office/officeart/2005/8/layout/hProcess9"/>
    <dgm:cxn modelId="{D6D4428E-D9F9-4BFD-AB77-40F8A078C79C}" type="presParOf" srcId="{2CE50F89-7282-4F32-8BC4-5E38F0FC7D29}" destId="{CF1CF0C8-B6B6-4912-8F41-F8116A3EF0C5}" srcOrd="13" destOrd="0" presId="urn:microsoft.com/office/officeart/2005/8/layout/hProcess9"/>
    <dgm:cxn modelId="{9C3BEF23-AF44-4D91-B843-D4A153A4EDEF}" type="presParOf" srcId="{2CE50F89-7282-4F32-8BC4-5E38F0FC7D29}" destId="{0D766BA3-219B-4880-A7B6-B7D92851AE70}" srcOrd="14" destOrd="0" presId="urn:microsoft.com/office/officeart/2005/8/layout/hProcess9"/>
    <dgm:cxn modelId="{7F18036E-54BB-463B-B2CD-A68588B74F0B}" type="presParOf" srcId="{2CE50F89-7282-4F32-8BC4-5E38F0FC7D29}" destId="{C01CDEA9-C57B-4B53-8FAD-B18F2DE7923D}" srcOrd="15" destOrd="0" presId="urn:microsoft.com/office/officeart/2005/8/layout/hProcess9"/>
    <dgm:cxn modelId="{0B584C6B-CE13-4E26-AE06-318FB01C9590}" type="presParOf" srcId="{2CE50F89-7282-4F32-8BC4-5E38F0FC7D29}" destId="{66C7AC9C-42D9-4850-949D-20F9DBB50E5E}" srcOrd="16" destOrd="0" presId="urn:microsoft.com/office/officeart/2005/8/layout/hProcess9"/>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CB2F326-E41E-44AA-99A0-EC96A7C19CCF}">
      <dsp:nvSpPr>
        <dsp:cNvPr id="0" name=""/>
        <dsp:cNvSpPr/>
      </dsp:nvSpPr>
      <dsp:spPr>
        <a:xfrm>
          <a:off x="1857492" y="0"/>
          <a:ext cx="21051576" cy="12637086"/>
        </a:xfrm>
        <a:prstGeom prst="rightArrow">
          <a:avLst/>
        </a:prstGeom>
        <a:solidFill>
          <a:schemeClr val="accent3">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FCF8EDF-A79E-49D4-B6A6-01A247E0F3B4}">
      <dsp:nvSpPr>
        <dsp:cNvPr id="0" name=""/>
        <dsp:cNvSpPr/>
      </dsp:nvSpPr>
      <dsp:spPr>
        <a:xfrm>
          <a:off x="12093" y="3791125"/>
          <a:ext cx="2394423" cy="5054834"/>
        </a:xfrm>
        <a:prstGeom prst="roundRect">
          <a:avLst/>
        </a:prstGeom>
        <a:solidFill>
          <a:schemeClr val="accent3">
            <a:shade val="80000"/>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en-CA" sz="2500" kern="1200" dirty="0"/>
            <a:t>Council authorization</a:t>
          </a:r>
        </a:p>
      </dsp:txBody>
      <dsp:txXfrm>
        <a:off x="128979" y="3908011"/>
        <a:ext cx="2160651" cy="4821062"/>
      </dsp:txXfrm>
    </dsp:sp>
    <dsp:sp modelId="{4BCB5331-BDBF-4470-AD2A-483B56DA4ADB}">
      <dsp:nvSpPr>
        <dsp:cNvPr id="0" name=""/>
        <dsp:cNvSpPr/>
      </dsp:nvSpPr>
      <dsp:spPr>
        <a:xfrm>
          <a:off x="2805586" y="3791125"/>
          <a:ext cx="2394423" cy="5054834"/>
        </a:xfrm>
        <a:prstGeom prst="roundRect">
          <a:avLst/>
        </a:prstGeom>
        <a:solidFill>
          <a:schemeClr val="accent3">
            <a:shade val="80000"/>
            <a:hueOff val="-46634"/>
            <a:satOff val="-752"/>
            <a:lumOff val="3783"/>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en-CA" sz="2500" kern="1200" dirty="0"/>
            <a:t>Background reports</a:t>
          </a:r>
        </a:p>
      </dsp:txBody>
      <dsp:txXfrm>
        <a:off x="2922472" y="3908011"/>
        <a:ext cx="2160651" cy="4821062"/>
      </dsp:txXfrm>
    </dsp:sp>
    <dsp:sp modelId="{68570BCA-43B0-4E84-A396-810B449BB1B7}">
      <dsp:nvSpPr>
        <dsp:cNvPr id="0" name=""/>
        <dsp:cNvSpPr/>
      </dsp:nvSpPr>
      <dsp:spPr>
        <a:xfrm>
          <a:off x="5599080" y="3791125"/>
          <a:ext cx="2394423" cy="5054834"/>
        </a:xfrm>
        <a:prstGeom prst="roundRect">
          <a:avLst/>
        </a:prstGeom>
        <a:solidFill>
          <a:schemeClr val="accent3">
            <a:shade val="80000"/>
            <a:hueOff val="-93268"/>
            <a:satOff val="-1504"/>
            <a:lumOff val="7567"/>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en-CA" sz="2500" kern="1200" dirty="0"/>
            <a:t>Open House #1</a:t>
          </a:r>
        </a:p>
        <a:p>
          <a:pPr marL="0" lvl="0" indent="0" algn="ctr" defTabSz="1111250">
            <a:lnSpc>
              <a:spcPct val="90000"/>
            </a:lnSpc>
            <a:spcBef>
              <a:spcPct val="0"/>
            </a:spcBef>
            <a:spcAft>
              <a:spcPct val="35000"/>
            </a:spcAft>
            <a:buNone/>
          </a:pPr>
          <a:r>
            <a:rPr lang="en-CA" sz="2500" kern="1200" dirty="0"/>
            <a:t>February 11, 2025</a:t>
          </a:r>
        </a:p>
      </dsp:txBody>
      <dsp:txXfrm>
        <a:off x="5715966" y="3908011"/>
        <a:ext cx="2160651" cy="4821062"/>
      </dsp:txXfrm>
    </dsp:sp>
    <dsp:sp modelId="{5CB914E8-9655-4CF4-925A-011323FD891F}">
      <dsp:nvSpPr>
        <dsp:cNvPr id="0" name=""/>
        <dsp:cNvSpPr/>
      </dsp:nvSpPr>
      <dsp:spPr>
        <a:xfrm>
          <a:off x="8392574" y="3791125"/>
          <a:ext cx="2394423" cy="5054834"/>
        </a:xfrm>
        <a:prstGeom prst="roundRect">
          <a:avLst/>
        </a:prstGeom>
        <a:solidFill>
          <a:schemeClr val="accent3">
            <a:shade val="80000"/>
            <a:hueOff val="-139902"/>
            <a:satOff val="-2256"/>
            <a:lumOff val="1135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en-CA" sz="2500" kern="1200" dirty="0"/>
            <a:t>Online Survey</a:t>
          </a:r>
        </a:p>
        <a:p>
          <a:pPr marL="0" lvl="0" indent="0" algn="ctr" defTabSz="1111250">
            <a:lnSpc>
              <a:spcPct val="90000"/>
            </a:lnSpc>
            <a:spcBef>
              <a:spcPct val="0"/>
            </a:spcBef>
            <a:spcAft>
              <a:spcPct val="35000"/>
            </a:spcAft>
            <a:buNone/>
          </a:pPr>
          <a:r>
            <a:rPr lang="en-CA" sz="2500" kern="1200" dirty="0"/>
            <a:t>March 2025</a:t>
          </a:r>
        </a:p>
      </dsp:txBody>
      <dsp:txXfrm>
        <a:off x="8509460" y="3908011"/>
        <a:ext cx="2160651" cy="4821062"/>
      </dsp:txXfrm>
    </dsp:sp>
    <dsp:sp modelId="{146663E4-4756-474B-97FE-85B99FC57F29}">
      <dsp:nvSpPr>
        <dsp:cNvPr id="0" name=""/>
        <dsp:cNvSpPr/>
      </dsp:nvSpPr>
      <dsp:spPr>
        <a:xfrm>
          <a:off x="11186068" y="3791125"/>
          <a:ext cx="2394423" cy="5054834"/>
        </a:xfrm>
        <a:prstGeom prst="roundRect">
          <a:avLst/>
        </a:prstGeom>
        <a:solidFill>
          <a:schemeClr val="accent3">
            <a:shade val="80000"/>
            <a:hueOff val="-186536"/>
            <a:satOff val="-3008"/>
            <a:lumOff val="15134"/>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en-CA" sz="2500" kern="1200" dirty="0"/>
            <a:t>Prepare Draft Plan</a:t>
          </a:r>
        </a:p>
      </dsp:txBody>
      <dsp:txXfrm>
        <a:off x="11302954" y="3908011"/>
        <a:ext cx="2160651" cy="4821062"/>
      </dsp:txXfrm>
    </dsp:sp>
    <dsp:sp modelId="{24BC773F-23C5-4216-B0BA-C783A4D66C96}">
      <dsp:nvSpPr>
        <dsp:cNvPr id="0" name=""/>
        <dsp:cNvSpPr/>
      </dsp:nvSpPr>
      <dsp:spPr>
        <a:xfrm>
          <a:off x="13979562" y="3791125"/>
          <a:ext cx="2394423" cy="5054834"/>
        </a:xfrm>
        <a:prstGeom prst="roundRect">
          <a:avLst/>
        </a:prstGeom>
        <a:solidFill>
          <a:schemeClr val="accent3">
            <a:shade val="80000"/>
            <a:hueOff val="-233170"/>
            <a:satOff val="-3760"/>
            <a:lumOff val="18917"/>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en-CA" sz="2500" kern="1200" dirty="0"/>
            <a:t>Open House #2</a:t>
          </a:r>
        </a:p>
        <a:p>
          <a:pPr marL="0" lvl="0" indent="0" algn="ctr" defTabSz="1111250">
            <a:lnSpc>
              <a:spcPct val="90000"/>
            </a:lnSpc>
            <a:spcBef>
              <a:spcPct val="0"/>
            </a:spcBef>
            <a:spcAft>
              <a:spcPct val="35000"/>
            </a:spcAft>
            <a:buNone/>
          </a:pPr>
          <a:r>
            <a:rPr lang="en-CA" sz="2500" kern="1200" dirty="0"/>
            <a:t>June 24, 2025</a:t>
          </a:r>
        </a:p>
      </dsp:txBody>
      <dsp:txXfrm>
        <a:off x="14096448" y="3908011"/>
        <a:ext cx="2160651" cy="4821062"/>
      </dsp:txXfrm>
    </dsp:sp>
    <dsp:sp modelId="{FF8DACBF-491B-4616-A787-D67086D70A3B}">
      <dsp:nvSpPr>
        <dsp:cNvPr id="0" name=""/>
        <dsp:cNvSpPr/>
      </dsp:nvSpPr>
      <dsp:spPr>
        <a:xfrm>
          <a:off x="16773056" y="3791125"/>
          <a:ext cx="2394423" cy="5054834"/>
        </a:xfrm>
        <a:prstGeom prst="roundRect">
          <a:avLst/>
        </a:prstGeom>
        <a:solidFill>
          <a:schemeClr val="accent3">
            <a:shade val="80000"/>
            <a:hueOff val="-279804"/>
            <a:satOff val="-4512"/>
            <a:lumOff val="22701"/>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en-CA" sz="2500" kern="1200" dirty="0"/>
            <a:t>First Reading</a:t>
          </a:r>
        </a:p>
      </dsp:txBody>
      <dsp:txXfrm>
        <a:off x="16889942" y="3908011"/>
        <a:ext cx="2160651" cy="4821062"/>
      </dsp:txXfrm>
    </dsp:sp>
    <dsp:sp modelId="{0D766BA3-219B-4880-A7B6-B7D92851AE70}">
      <dsp:nvSpPr>
        <dsp:cNvPr id="0" name=""/>
        <dsp:cNvSpPr/>
      </dsp:nvSpPr>
      <dsp:spPr>
        <a:xfrm>
          <a:off x="19566550" y="3791125"/>
          <a:ext cx="2394423" cy="5054834"/>
        </a:xfrm>
        <a:prstGeom prst="roundRect">
          <a:avLst/>
        </a:prstGeom>
        <a:solidFill>
          <a:schemeClr val="accent3">
            <a:shade val="80000"/>
            <a:hueOff val="-326438"/>
            <a:satOff val="-5264"/>
            <a:lumOff val="26484"/>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en-CA" sz="2500" kern="1200" dirty="0"/>
            <a:t>Formal Circulation and Public Hearing</a:t>
          </a:r>
        </a:p>
      </dsp:txBody>
      <dsp:txXfrm>
        <a:off x="19683436" y="3908011"/>
        <a:ext cx="2160651" cy="4821062"/>
      </dsp:txXfrm>
    </dsp:sp>
    <dsp:sp modelId="{66C7AC9C-42D9-4850-949D-20F9DBB50E5E}">
      <dsp:nvSpPr>
        <dsp:cNvPr id="0" name=""/>
        <dsp:cNvSpPr/>
      </dsp:nvSpPr>
      <dsp:spPr>
        <a:xfrm>
          <a:off x="22360044" y="3791125"/>
          <a:ext cx="2394423" cy="5054834"/>
        </a:xfrm>
        <a:prstGeom prst="roundRect">
          <a:avLst/>
        </a:prstGeom>
        <a:solidFill>
          <a:schemeClr val="accent3">
            <a:shade val="80000"/>
            <a:hueOff val="-373072"/>
            <a:satOff val="-6016"/>
            <a:lumOff val="30268"/>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en-CA" sz="2500" kern="1200" dirty="0"/>
            <a:t>Approval Process</a:t>
          </a:r>
        </a:p>
      </dsp:txBody>
      <dsp:txXfrm>
        <a:off x="22476930" y="3908011"/>
        <a:ext cx="2160651" cy="4821062"/>
      </dsp:txXfrm>
    </dsp:sp>
  </dsp:spTree>
</dsp:drawing>
</file>

<file path=ppt/diagrams/layout1.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CA"/>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4330DB2-31D3-47D3-92A5-4A7C13E41360}" type="datetimeFigureOut">
              <a:rPr lang="en-CA" smtClean="0"/>
              <a:t>2025-07-05</a:t>
            </a:fld>
            <a:endParaRPr lang="en-CA"/>
          </a:p>
        </p:txBody>
      </p:sp>
      <p:sp>
        <p:nvSpPr>
          <p:cNvPr id="4" name="Slide Image Placeholder 3"/>
          <p:cNvSpPr>
            <a:spLocks noGrp="1" noRot="1" noChangeAspect="1"/>
          </p:cNvSpPr>
          <p:nvPr>
            <p:ph type="sldImg" idx="2"/>
          </p:nvPr>
        </p:nvSpPr>
        <p:spPr>
          <a:xfrm>
            <a:off x="1089025" y="1143000"/>
            <a:ext cx="4679950" cy="3086100"/>
          </a:xfrm>
          <a:prstGeom prst="rect">
            <a:avLst/>
          </a:prstGeom>
          <a:noFill/>
          <a:ln w="12700">
            <a:solidFill>
              <a:prstClr val="black"/>
            </a:solidFill>
          </a:ln>
        </p:spPr>
        <p:txBody>
          <a:bodyPr vert="horz" lIns="91440" tIns="45720" rIns="91440" bIns="45720" rtlCol="0" anchor="ctr"/>
          <a:lstStyle/>
          <a:p>
            <a:endParaRPr lang="en-CA"/>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CA"/>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61CB4C8-B9CB-437C-BC8B-355FFF2205D3}" type="slidenum">
              <a:rPr lang="en-CA" smtClean="0"/>
              <a:t>‹#›</a:t>
            </a:fld>
            <a:endParaRPr lang="en-CA"/>
          </a:p>
        </p:txBody>
      </p:sp>
    </p:spTree>
    <p:extLst>
      <p:ext uri="{BB962C8B-B14F-4D97-AF65-F5344CB8AC3E}">
        <p14:creationId xmlns:p14="http://schemas.microsoft.com/office/powerpoint/2010/main" val="328113363"/>
      </p:ext>
    </p:extLst>
  </p:cSld>
  <p:clrMap bg1="lt1" tx1="dk1" bg2="lt2" tx2="dk2" accent1="accent1" accent2="accent2" accent3="accent3" accent4="accent4" accent5="accent5" accent6="accent6" hlink="hlink" folHlink="folHlink"/>
  <p:notesStyle>
    <a:lvl1pPr marL="0" algn="l" defTabSz="2609240" rtl="0" eaLnBrk="1" latinLnBrk="0" hangingPunct="1">
      <a:defRPr sz="3424" kern="1200">
        <a:solidFill>
          <a:schemeClr val="tx1"/>
        </a:solidFill>
        <a:latin typeface="+mn-lt"/>
        <a:ea typeface="+mn-ea"/>
        <a:cs typeface="+mn-cs"/>
      </a:defRPr>
    </a:lvl1pPr>
    <a:lvl2pPr marL="1304620" algn="l" defTabSz="2609240" rtl="0" eaLnBrk="1" latinLnBrk="0" hangingPunct="1">
      <a:defRPr sz="3424" kern="1200">
        <a:solidFill>
          <a:schemeClr val="tx1"/>
        </a:solidFill>
        <a:latin typeface="+mn-lt"/>
        <a:ea typeface="+mn-ea"/>
        <a:cs typeface="+mn-cs"/>
      </a:defRPr>
    </a:lvl2pPr>
    <a:lvl3pPr marL="2609240" algn="l" defTabSz="2609240" rtl="0" eaLnBrk="1" latinLnBrk="0" hangingPunct="1">
      <a:defRPr sz="3424" kern="1200">
        <a:solidFill>
          <a:schemeClr val="tx1"/>
        </a:solidFill>
        <a:latin typeface="+mn-lt"/>
        <a:ea typeface="+mn-ea"/>
        <a:cs typeface="+mn-cs"/>
      </a:defRPr>
    </a:lvl3pPr>
    <a:lvl4pPr marL="3913861" algn="l" defTabSz="2609240" rtl="0" eaLnBrk="1" latinLnBrk="0" hangingPunct="1">
      <a:defRPr sz="3424" kern="1200">
        <a:solidFill>
          <a:schemeClr val="tx1"/>
        </a:solidFill>
        <a:latin typeface="+mn-lt"/>
        <a:ea typeface="+mn-ea"/>
        <a:cs typeface="+mn-cs"/>
      </a:defRPr>
    </a:lvl4pPr>
    <a:lvl5pPr marL="5218481" algn="l" defTabSz="2609240" rtl="0" eaLnBrk="1" latinLnBrk="0" hangingPunct="1">
      <a:defRPr sz="3424" kern="1200">
        <a:solidFill>
          <a:schemeClr val="tx1"/>
        </a:solidFill>
        <a:latin typeface="+mn-lt"/>
        <a:ea typeface="+mn-ea"/>
        <a:cs typeface="+mn-cs"/>
      </a:defRPr>
    </a:lvl5pPr>
    <a:lvl6pPr marL="6523101" algn="l" defTabSz="2609240" rtl="0" eaLnBrk="1" latinLnBrk="0" hangingPunct="1">
      <a:defRPr sz="3424" kern="1200">
        <a:solidFill>
          <a:schemeClr val="tx1"/>
        </a:solidFill>
        <a:latin typeface="+mn-lt"/>
        <a:ea typeface="+mn-ea"/>
        <a:cs typeface="+mn-cs"/>
      </a:defRPr>
    </a:lvl6pPr>
    <a:lvl7pPr marL="7827721" algn="l" defTabSz="2609240" rtl="0" eaLnBrk="1" latinLnBrk="0" hangingPunct="1">
      <a:defRPr sz="3424" kern="1200">
        <a:solidFill>
          <a:schemeClr val="tx1"/>
        </a:solidFill>
        <a:latin typeface="+mn-lt"/>
        <a:ea typeface="+mn-ea"/>
        <a:cs typeface="+mn-cs"/>
      </a:defRPr>
    </a:lvl7pPr>
    <a:lvl8pPr marL="9132341" algn="l" defTabSz="2609240" rtl="0" eaLnBrk="1" latinLnBrk="0" hangingPunct="1">
      <a:defRPr sz="3424" kern="1200">
        <a:solidFill>
          <a:schemeClr val="tx1"/>
        </a:solidFill>
        <a:latin typeface="+mn-lt"/>
        <a:ea typeface="+mn-ea"/>
        <a:cs typeface="+mn-cs"/>
      </a:defRPr>
    </a:lvl8pPr>
    <a:lvl9pPr marL="10436962" algn="l" defTabSz="2609240" rtl="0" eaLnBrk="1" latinLnBrk="0" hangingPunct="1">
      <a:defRPr sz="3424"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261CB4C8-B9CB-437C-BC8B-355FFF2205D3}" type="slidenum">
              <a:rPr lang="en-CA" smtClean="0"/>
              <a:t>5</a:t>
            </a:fld>
            <a:endParaRPr lang="en-CA"/>
          </a:p>
        </p:txBody>
      </p:sp>
    </p:spTree>
    <p:extLst>
      <p:ext uri="{BB962C8B-B14F-4D97-AF65-F5344CB8AC3E}">
        <p14:creationId xmlns:p14="http://schemas.microsoft.com/office/powerpoint/2010/main" val="207025251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261CB4C8-B9CB-437C-BC8B-355FFF2205D3}" type="slidenum">
              <a:rPr lang="en-CA" smtClean="0"/>
              <a:t>10</a:t>
            </a:fld>
            <a:endParaRPr lang="en-CA"/>
          </a:p>
        </p:txBody>
      </p:sp>
    </p:spTree>
    <p:extLst>
      <p:ext uri="{BB962C8B-B14F-4D97-AF65-F5344CB8AC3E}">
        <p14:creationId xmlns:p14="http://schemas.microsoft.com/office/powerpoint/2010/main" val="422817576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30330" y="-26669"/>
            <a:ext cx="32852096" cy="21652862"/>
            <a:chOff x="-8466" y="-8468"/>
            <a:chExt cx="9169804" cy="6874935"/>
          </a:xfrm>
        </p:grpSpPr>
        <p:cxnSp>
          <p:nvCxnSpPr>
            <p:cNvPr id="17" name="Straight Connector 16"/>
            <p:cNvCxnSpPr/>
            <p:nvPr/>
          </p:nvCxnSpPr>
          <p:spPr>
            <a:xfrm flipV="1">
              <a:off x="5130830" y="4175605"/>
              <a:ext cx="4022475" cy="2682396"/>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7042707"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sp>
          <p:nvSpPr>
            <p:cNvPr id="19" name="Freeform 18"/>
            <p:cNvSpPr/>
            <p:nvPr/>
          </p:nvSpPr>
          <p:spPr>
            <a:xfrm>
              <a:off x="6891896" y="1"/>
              <a:ext cx="2269442" cy="6866466"/>
            </a:xfrm>
            <a:custGeom>
              <a:avLst/>
              <a:gdLst/>
              <a:ahLst/>
              <a:cxnLst/>
              <a:rect l="l" t="t" r="r" b="b"/>
              <a:pathLst>
                <a:path w="2269442" h="6866466">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0" name="Freeform 19"/>
            <p:cNvSpPr/>
            <p:nvPr/>
          </p:nvSpPr>
          <p:spPr>
            <a:xfrm>
              <a:off x="7205158" y="-8467"/>
              <a:ext cx="1948147" cy="6866467"/>
            </a:xfrm>
            <a:custGeom>
              <a:avLst/>
              <a:gdLst/>
              <a:ahLst/>
              <a:cxnLst/>
              <a:rect l="l" t="t" r="r" b="b"/>
              <a:pathLst>
                <a:path w="1948147" h="6866467">
                  <a:moveTo>
                    <a:pt x="0" y="0"/>
                  </a:moveTo>
                  <a:lnTo>
                    <a:pt x="1202267" y="6866467"/>
                  </a:lnTo>
                  <a:lnTo>
                    <a:pt x="1947333" y="6866467"/>
                  </a:lnTo>
                  <a:cubicBezTo>
                    <a:pt x="1944511" y="4577645"/>
                    <a:pt x="1950155" y="2288822"/>
                    <a:pt x="1947333" y="0"/>
                  </a:cubicBez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1" name="Freeform 20"/>
            <p:cNvSpPr/>
            <p:nvPr/>
          </p:nvSpPr>
          <p:spPr>
            <a:xfrm>
              <a:off x="6637896" y="3920066"/>
              <a:ext cx="2513565" cy="2937933"/>
            </a:xfrm>
            <a:custGeom>
              <a:avLst/>
              <a:gdLst/>
              <a:ahLst/>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Freeform 21"/>
            <p:cNvSpPr/>
            <p:nvPr/>
          </p:nvSpPr>
          <p:spPr>
            <a:xfrm>
              <a:off x="7010429" y="-8467"/>
              <a:ext cx="2142876" cy="6866467"/>
            </a:xfrm>
            <a:custGeom>
              <a:avLst/>
              <a:gdLst/>
              <a:ahLst/>
              <a:cxnLst/>
              <a:rect l="l" t="t" r="r" b="b"/>
              <a:pathLst>
                <a:path w="2853267" h="6866467">
                  <a:moveTo>
                    <a:pt x="0" y="0"/>
                  </a:moveTo>
                  <a:lnTo>
                    <a:pt x="2472267" y="6866467"/>
                  </a:lnTo>
                  <a:lnTo>
                    <a:pt x="2853267" y="6858000"/>
                  </a:lnTo>
                  <a:lnTo>
                    <a:pt x="2853267" y="0"/>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Freeform 22"/>
            <p:cNvSpPr/>
            <p:nvPr/>
          </p:nvSpPr>
          <p:spPr>
            <a:xfrm>
              <a:off x="8295776" y="-8467"/>
              <a:ext cx="857530" cy="6866467"/>
            </a:xfrm>
            <a:custGeom>
              <a:avLst/>
              <a:gdLst/>
              <a:ahLst/>
              <a:cxnLst/>
              <a:rect l="l" t="t" r="r" b="b"/>
              <a:pathLst>
                <a:path w="1286933" h="6866467">
                  <a:moveTo>
                    <a:pt x="1016000" y="0"/>
                  </a:moveTo>
                  <a:lnTo>
                    <a:pt x="0" y="6866467"/>
                  </a:lnTo>
                  <a:lnTo>
                    <a:pt x="1286933" y="6866467"/>
                  </a:lnTo>
                  <a:cubicBezTo>
                    <a:pt x="1284111" y="4577645"/>
                    <a:pt x="1281288" y="2288822"/>
                    <a:pt x="1278466" y="0"/>
                  </a:cubicBezTo>
                  <a:lnTo>
                    <a:pt x="1016000"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Freeform 23"/>
            <p:cNvSpPr/>
            <p:nvPr/>
          </p:nvSpPr>
          <p:spPr>
            <a:xfrm>
              <a:off x="8077231" y="-8468"/>
              <a:ext cx="1066770" cy="6866467"/>
            </a:xfrm>
            <a:custGeom>
              <a:avLst/>
              <a:gdLst/>
              <a:ahLst/>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Freeform 24"/>
            <p:cNvSpPr/>
            <p:nvPr/>
          </p:nvSpPr>
          <p:spPr>
            <a:xfrm>
              <a:off x="8060297" y="4893733"/>
              <a:ext cx="1094086" cy="1964267"/>
            </a:xfrm>
            <a:custGeom>
              <a:avLst/>
              <a:gdLst/>
              <a:ahLst/>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Freeform 27"/>
            <p:cNvSpPr/>
            <p:nvPr/>
          </p:nvSpPr>
          <p:spPr>
            <a:xfrm>
              <a:off x="-8466" y="-8468"/>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4050515" y="7573169"/>
            <a:ext cx="20875030" cy="5185089"/>
          </a:xfrm>
        </p:spPr>
        <p:txBody>
          <a:bodyPr anchor="b">
            <a:noAutofit/>
          </a:bodyPr>
          <a:lstStyle>
            <a:lvl1pPr algn="r">
              <a:defRPr sz="17007">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4050515" y="12758253"/>
            <a:ext cx="20875030" cy="3454724"/>
          </a:xfrm>
        </p:spPr>
        <p:txBody>
          <a:bodyPr anchor="t"/>
          <a:lstStyle>
            <a:lvl1pPr marL="0" indent="0" algn="r">
              <a:buNone/>
              <a:defRPr>
                <a:solidFill>
                  <a:schemeClr val="tx1">
                    <a:lumMod val="50000"/>
                    <a:lumOff val="50000"/>
                  </a:schemeClr>
                </a:solidFill>
              </a:defRPr>
            </a:lvl1pPr>
            <a:lvl2pPr marL="1439951" indent="0" algn="ctr">
              <a:buNone/>
              <a:defRPr>
                <a:solidFill>
                  <a:schemeClr val="tx1">
                    <a:tint val="75000"/>
                  </a:schemeClr>
                </a:solidFill>
              </a:defRPr>
            </a:lvl2pPr>
            <a:lvl3pPr marL="2879903" indent="0" algn="ctr">
              <a:buNone/>
              <a:defRPr>
                <a:solidFill>
                  <a:schemeClr val="tx1">
                    <a:tint val="75000"/>
                  </a:schemeClr>
                </a:solidFill>
              </a:defRPr>
            </a:lvl3pPr>
            <a:lvl4pPr marL="4319854" indent="0" algn="ctr">
              <a:buNone/>
              <a:defRPr>
                <a:solidFill>
                  <a:schemeClr val="tx1">
                    <a:tint val="75000"/>
                  </a:schemeClr>
                </a:solidFill>
              </a:defRPr>
            </a:lvl4pPr>
            <a:lvl5pPr marL="5759806" indent="0" algn="ctr">
              <a:buNone/>
              <a:defRPr>
                <a:solidFill>
                  <a:schemeClr val="tx1">
                    <a:tint val="75000"/>
                  </a:schemeClr>
                </a:solidFill>
              </a:defRPr>
            </a:lvl5pPr>
            <a:lvl6pPr marL="7199757" indent="0" algn="ctr">
              <a:buNone/>
              <a:defRPr>
                <a:solidFill>
                  <a:schemeClr val="tx1">
                    <a:tint val="75000"/>
                  </a:schemeClr>
                </a:solidFill>
              </a:defRPr>
            </a:lvl6pPr>
            <a:lvl7pPr marL="8639708" indent="0" algn="ctr">
              <a:buNone/>
              <a:defRPr>
                <a:solidFill>
                  <a:schemeClr val="tx1">
                    <a:tint val="75000"/>
                  </a:schemeClr>
                </a:solidFill>
              </a:defRPr>
            </a:lvl7pPr>
            <a:lvl8pPr marL="10079660" indent="0" algn="ctr">
              <a:buNone/>
              <a:defRPr>
                <a:solidFill>
                  <a:schemeClr val="tx1">
                    <a:tint val="75000"/>
                  </a:schemeClr>
                </a:solidFill>
              </a:defRPr>
            </a:lvl8pPr>
            <a:lvl9pPr marL="11519611"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D7F1F21B-1492-409C-8AA9-51E1414EB506}" type="datetime1">
              <a:rPr lang="en-CA" smtClean="0"/>
              <a:t>2025-07-05</a:t>
            </a:fld>
            <a:endParaRPr lang="en-CA"/>
          </a:p>
        </p:txBody>
      </p:sp>
      <p:sp>
        <p:nvSpPr>
          <p:cNvPr id="5" name="Footer Placeholder 4"/>
          <p:cNvSpPr>
            <a:spLocks noGrp="1"/>
          </p:cNvSpPr>
          <p:nvPr>
            <p:ph type="ftr" sz="quarter" idx="11"/>
          </p:nvPr>
        </p:nvSpPr>
        <p:spPr/>
        <p:txBody>
          <a:bodyPr/>
          <a:lstStyle/>
          <a:p>
            <a:r>
              <a:rPr lang="en-CA"/>
              <a:t>November 10, 2025                                                                       Langdon West</a:t>
            </a:r>
          </a:p>
        </p:txBody>
      </p:sp>
      <p:sp>
        <p:nvSpPr>
          <p:cNvPr id="6" name="Slide Number Placeholder 5"/>
          <p:cNvSpPr>
            <a:spLocks noGrp="1"/>
          </p:cNvSpPr>
          <p:nvPr>
            <p:ph type="sldNum" sz="quarter" idx="12"/>
          </p:nvPr>
        </p:nvSpPr>
        <p:spPr/>
        <p:txBody>
          <a:bodyPr/>
          <a:lstStyle/>
          <a:p>
            <a:fld id="{F8402481-59D6-4828-98A5-19BFCD97A568}" type="slidenum">
              <a:rPr lang="en-CA" smtClean="0"/>
              <a:t>‹#›</a:t>
            </a:fld>
            <a:endParaRPr lang="en-CA"/>
          </a:p>
        </p:txBody>
      </p:sp>
    </p:spTree>
    <p:extLst>
      <p:ext uri="{BB962C8B-B14F-4D97-AF65-F5344CB8AC3E}">
        <p14:creationId xmlns:p14="http://schemas.microsoft.com/office/powerpoint/2010/main" val="33879469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2183977" y="1919958"/>
            <a:ext cx="22741567" cy="10719764"/>
          </a:xfrm>
        </p:spPr>
        <p:txBody>
          <a:bodyPr anchor="ctr">
            <a:normAutofit/>
          </a:bodyPr>
          <a:lstStyle>
            <a:lvl1pPr algn="l">
              <a:defRPr sz="13858" b="0" cap="none"/>
            </a:lvl1pPr>
          </a:lstStyle>
          <a:p>
            <a:r>
              <a:rPr lang="en-US"/>
              <a:t>Click to edit Master title style</a:t>
            </a:r>
            <a:endParaRPr lang="en-US" dirty="0"/>
          </a:p>
        </p:txBody>
      </p:sp>
      <p:sp>
        <p:nvSpPr>
          <p:cNvPr id="3" name="Text Placeholder 2"/>
          <p:cNvSpPr>
            <a:spLocks noGrp="1"/>
          </p:cNvSpPr>
          <p:nvPr>
            <p:ph type="body" idx="1"/>
          </p:nvPr>
        </p:nvSpPr>
        <p:spPr>
          <a:xfrm>
            <a:off x="2183977" y="14079690"/>
            <a:ext cx="22741567" cy="4947803"/>
          </a:xfrm>
        </p:spPr>
        <p:txBody>
          <a:bodyPr anchor="ctr">
            <a:normAutofit/>
          </a:bodyPr>
          <a:lstStyle>
            <a:lvl1pPr marL="0" indent="0" algn="l">
              <a:buNone/>
              <a:defRPr sz="5669">
                <a:solidFill>
                  <a:schemeClr val="tx1">
                    <a:lumMod val="75000"/>
                    <a:lumOff val="25000"/>
                  </a:schemeClr>
                </a:solidFill>
              </a:defRPr>
            </a:lvl1pPr>
            <a:lvl2pPr marL="1439951" indent="0">
              <a:buNone/>
              <a:defRPr sz="5669">
                <a:solidFill>
                  <a:schemeClr val="tx1">
                    <a:tint val="75000"/>
                  </a:schemeClr>
                </a:solidFill>
              </a:defRPr>
            </a:lvl2pPr>
            <a:lvl3pPr marL="2879903" indent="0">
              <a:buNone/>
              <a:defRPr sz="5039">
                <a:solidFill>
                  <a:schemeClr val="tx1">
                    <a:tint val="75000"/>
                  </a:schemeClr>
                </a:solidFill>
              </a:defRPr>
            </a:lvl3pPr>
            <a:lvl4pPr marL="4319854" indent="0">
              <a:buNone/>
              <a:defRPr sz="4409">
                <a:solidFill>
                  <a:schemeClr val="tx1">
                    <a:tint val="75000"/>
                  </a:schemeClr>
                </a:solidFill>
              </a:defRPr>
            </a:lvl4pPr>
            <a:lvl5pPr marL="5759806" indent="0">
              <a:buNone/>
              <a:defRPr sz="4409">
                <a:solidFill>
                  <a:schemeClr val="tx1">
                    <a:tint val="75000"/>
                  </a:schemeClr>
                </a:solidFill>
              </a:defRPr>
            </a:lvl5pPr>
            <a:lvl6pPr marL="7199757" indent="0">
              <a:buNone/>
              <a:defRPr sz="4409">
                <a:solidFill>
                  <a:schemeClr val="tx1">
                    <a:tint val="75000"/>
                  </a:schemeClr>
                </a:solidFill>
              </a:defRPr>
            </a:lvl6pPr>
            <a:lvl7pPr marL="8639708" indent="0">
              <a:buNone/>
              <a:defRPr sz="4409">
                <a:solidFill>
                  <a:schemeClr val="tx1">
                    <a:tint val="75000"/>
                  </a:schemeClr>
                </a:solidFill>
              </a:defRPr>
            </a:lvl7pPr>
            <a:lvl8pPr marL="10079660" indent="0">
              <a:buNone/>
              <a:defRPr sz="4409">
                <a:solidFill>
                  <a:schemeClr val="tx1">
                    <a:tint val="75000"/>
                  </a:schemeClr>
                </a:solidFill>
              </a:defRPr>
            </a:lvl8pPr>
            <a:lvl9pPr marL="11519611" indent="0">
              <a:buNone/>
              <a:defRPr sz="4409">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CF97BF4-EC82-40FE-B9CE-A4286FFEBC20}" type="datetime1">
              <a:rPr lang="en-CA" smtClean="0"/>
              <a:t>2025-07-05</a:t>
            </a:fld>
            <a:endParaRPr lang="en-CA"/>
          </a:p>
        </p:txBody>
      </p:sp>
      <p:sp>
        <p:nvSpPr>
          <p:cNvPr id="5" name="Footer Placeholder 4"/>
          <p:cNvSpPr>
            <a:spLocks noGrp="1"/>
          </p:cNvSpPr>
          <p:nvPr>
            <p:ph type="ftr" sz="quarter" idx="11"/>
          </p:nvPr>
        </p:nvSpPr>
        <p:spPr/>
        <p:txBody>
          <a:bodyPr/>
          <a:lstStyle/>
          <a:p>
            <a:r>
              <a:rPr lang="en-CA"/>
              <a:t>November 10, 2025                                                                       Langdon West</a:t>
            </a:r>
          </a:p>
        </p:txBody>
      </p:sp>
      <p:sp>
        <p:nvSpPr>
          <p:cNvPr id="6" name="Slide Number Placeholder 5"/>
          <p:cNvSpPr>
            <a:spLocks noGrp="1"/>
          </p:cNvSpPr>
          <p:nvPr>
            <p:ph type="sldNum" sz="quarter" idx="12"/>
          </p:nvPr>
        </p:nvSpPr>
        <p:spPr/>
        <p:txBody>
          <a:bodyPr/>
          <a:lstStyle/>
          <a:p>
            <a:fld id="{F8402481-59D6-4828-98A5-19BFCD97A568}" type="slidenum">
              <a:rPr lang="en-CA" smtClean="0"/>
              <a:t>‹#›</a:t>
            </a:fld>
            <a:endParaRPr lang="en-CA"/>
          </a:p>
        </p:txBody>
      </p:sp>
    </p:spTree>
    <p:extLst>
      <p:ext uri="{BB962C8B-B14F-4D97-AF65-F5344CB8AC3E}">
        <p14:creationId xmlns:p14="http://schemas.microsoft.com/office/powerpoint/2010/main" val="2694698978"/>
      </p:ext>
    </p:extLst>
  </p:cSld>
  <p:clrMapOvr>
    <a:masterClrMapping/>
  </p:clrMapOvr>
  <p:hf sldNum="0" hd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776133" y="1919958"/>
            <a:ext cx="21754435" cy="9519791"/>
          </a:xfrm>
        </p:spPr>
        <p:txBody>
          <a:bodyPr anchor="ctr">
            <a:normAutofit/>
          </a:bodyPr>
          <a:lstStyle>
            <a:lvl1pPr algn="l">
              <a:defRPr sz="13858"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3944750" y="11439748"/>
            <a:ext cx="19417201" cy="1199974"/>
          </a:xfrm>
        </p:spPr>
        <p:txBody>
          <a:bodyPr anchor="ctr">
            <a:noAutofit/>
          </a:bodyPr>
          <a:lstStyle>
            <a:lvl1pPr marL="0" indent="0">
              <a:buFontTx/>
              <a:buNone/>
              <a:defRPr sz="5039">
                <a:solidFill>
                  <a:schemeClr val="tx1">
                    <a:lumMod val="50000"/>
                    <a:lumOff val="50000"/>
                  </a:schemeClr>
                </a:solidFill>
              </a:defRPr>
            </a:lvl1pPr>
            <a:lvl2pPr marL="1439951" indent="0">
              <a:buFontTx/>
              <a:buNone/>
              <a:defRPr/>
            </a:lvl2pPr>
            <a:lvl3pPr marL="2879903" indent="0">
              <a:buFontTx/>
              <a:buNone/>
              <a:defRPr/>
            </a:lvl3pPr>
            <a:lvl4pPr marL="4319854" indent="0">
              <a:buFontTx/>
              <a:buNone/>
              <a:defRPr/>
            </a:lvl4pPr>
            <a:lvl5pPr marL="5759806" indent="0">
              <a:buFontTx/>
              <a:buNone/>
              <a:defRPr/>
            </a:lvl5pPr>
          </a:lstStyle>
          <a:p>
            <a:pPr lvl="0"/>
            <a:r>
              <a:rPr lang="en-US"/>
              <a:t>Click to edit Master text styles</a:t>
            </a:r>
          </a:p>
        </p:txBody>
      </p:sp>
      <p:sp>
        <p:nvSpPr>
          <p:cNvPr id="3" name="Text Placeholder 2"/>
          <p:cNvSpPr>
            <a:spLocks noGrp="1"/>
          </p:cNvSpPr>
          <p:nvPr>
            <p:ph type="body" idx="1"/>
          </p:nvPr>
        </p:nvSpPr>
        <p:spPr>
          <a:xfrm>
            <a:off x="2183971" y="14079690"/>
            <a:ext cx="22741571" cy="4947803"/>
          </a:xfrm>
        </p:spPr>
        <p:txBody>
          <a:bodyPr anchor="ctr">
            <a:normAutofit/>
          </a:bodyPr>
          <a:lstStyle>
            <a:lvl1pPr marL="0" indent="0" algn="l">
              <a:buNone/>
              <a:defRPr sz="5669">
                <a:solidFill>
                  <a:schemeClr val="tx1">
                    <a:lumMod val="75000"/>
                    <a:lumOff val="25000"/>
                  </a:schemeClr>
                </a:solidFill>
              </a:defRPr>
            </a:lvl1pPr>
            <a:lvl2pPr marL="1439951" indent="0">
              <a:buNone/>
              <a:defRPr sz="5669">
                <a:solidFill>
                  <a:schemeClr val="tx1">
                    <a:tint val="75000"/>
                  </a:schemeClr>
                </a:solidFill>
              </a:defRPr>
            </a:lvl2pPr>
            <a:lvl3pPr marL="2879903" indent="0">
              <a:buNone/>
              <a:defRPr sz="5039">
                <a:solidFill>
                  <a:schemeClr val="tx1">
                    <a:tint val="75000"/>
                  </a:schemeClr>
                </a:solidFill>
              </a:defRPr>
            </a:lvl3pPr>
            <a:lvl4pPr marL="4319854" indent="0">
              <a:buNone/>
              <a:defRPr sz="4409">
                <a:solidFill>
                  <a:schemeClr val="tx1">
                    <a:tint val="75000"/>
                  </a:schemeClr>
                </a:solidFill>
              </a:defRPr>
            </a:lvl4pPr>
            <a:lvl5pPr marL="5759806" indent="0">
              <a:buNone/>
              <a:defRPr sz="4409">
                <a:solidFill>
                  <a:schemeClr val="tx1">
                    <a:tint val="75000"/>
                  </a:schemeClr>
                </a:solidFill>
              </a:defRPr>
            </a:lvl5pPr>
            <a:lvl6pPr marL="7199757" indent="0">
              <a:buNone/>
              <a:defRPr sz="4409">
                <a:solidFill>
                  <a:schemeClr val="tx1">
                    <a:tint val="75000"/>
                  </a:schemeClr>
                </a:solidFill>
              </a:defRPr>
            </a:lvl6pPr>
            <a:lvl7pPr marL="8639708" indent="0">
              <a:buNone/>
              <a:defRPr sz="4409">
                <a:solidFill>
                  <a:schemeClr val="tx1">
                    <a:tint val="75000"/>
                  </a:schemeClr>
                </a:solidFill>
              </a:defRPr>
            </a:lvl7pPr>
            <a:lvl8pPr marL="10079660" indent="0">
              <a:buNone/>
              <a:defRPr sz="4409">
                <a:solidFill>
                  <a:schemeClr val="tx1">
                    <a:tint val="75000"/>
                  </a:schemeClr>
                </a:solidFill>
              </a:defRPr>
            </a:lvl8pPr>
            <a:lvl9pPr marL="11519611" indent="0">
              <a:buNone/>
              <a:defRPr sz="4409">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CF97BF4-EC82-40FE-B9CE-A4286FFEBC20}" type="datetime1">
              <a:rPr lang="en-CA" smtClean="0"/>
              <a:t>2025-07-05</a:t>
            </a:fld>
            <a:endParaRPr lang="en-CA"/>
          </a:p>
        </p:txBody>
      </p:sp>
      <p:sp>
        <p:nvSpPr>
          <p:cNvPr id="5" name="Footer Placeholder 4"/>
          <p:cNvSpPr>
            <a:spLocks noGrp="1"/>
          </p:cNvSpPr>
          <p:nvPr>
            <p:ph type="ftr" sz="quarter" idx="11"/>
          </p:nvPr>
        </p:nvSpPr>
        <p:spPr/>
        <p:txBody>
          <a:bodyPr/>
          <a:lstStyle/>
          <a:p>
            <a:r>
              <a:rPr lang="en-CA"/>
              <a:t>November 10, 2025                                                                       Langdon West</a:t>
            </a:r>
          </a:p>
        </p:txBody>
      </p:sp>
      <p:sp>
        <p:nvSpPr>
          <p:cNvPr id="6" name="Slide Number Placeholder 5"/>
          <p:cNvSpPr>
            <a:spLocks noGrp="1"/>
          </p:cNvSpPr>
          <p:nvPr>
            <p:ph type="sldNum" sz="quarter" idx="12"/>
          </p:nvPr>
        </p:nvSpPr>
        <p:spPr/>
        <p:txBody>
          <a:bodyPr/>
          <a:lstStyle/>
          <a:p>
            <a:fld id="{F8402481-59D6-4828-98A5-19BFCD97A568}" type="slidenum">
              <a:rPr lang="en-CA" smtClean="0"/>
              <a:t>‹#›</a:t>
            </a:fld>
            <a:endParaRPr lang="en-CA"/>
          </a:p>
        </p:txBody>
      </p:sp>
      <p:sp>
        <p:nvSpPr>
          <p:cNvPr id="24" name="TextBox 23"/>
          <p:cNvSpPr txBox="1"/>
          <p:nvPr/>
        </p:nvSpPr>
        <p:spPr>
          <a:xfrm>
            <a:off x="1729381" y="2489325"/>
            <a:ext cx="1638409" cy="1841774"/>
          </a:xfrm>
          <a:prstGeom prst="rect">
            <a:avLst/>
          </a:prstGeom>
        </p:spPr>
        <p:txBody>
          <a:bodyPr vert="horz" lIns="287994" tIns="143997" rIns="287994" bIns="143997" rtlCol="0" anchor="ctr">
            <a:noAutofit/>
          </a:bodyPr>
          <a:lstStyle/>
          <a:p>
            <a:pPr lvl="0"/>
            <a:r>
              <a:rPr lang="en-US" sz="25196"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24174571" y="9091315"/>
            <a:ext cx="1638409" cy="1841774"/>
          </a:xfrm>
          <a:prstGeom prst="rect">
            <a:avLst/>
          </a:prstGeom>
        </p:spPr>
        <p:txBody>
          <a:bodyPr vert="horz" lIns="287994" tIns="143997" rIns="287994" bIns="143997" rtlCol="0" anchor="ctr">
            <a:noAutofit/>
          </a:bodyPr>
          <a:lstStyle/>
          <a:p>
            <a:pPr lvl="0"/>
            <a:r>
              <a:rPr lang="en-US" sz="25196"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2200274261"/>
      </p:ext>
    </p:extLst>
  </p:cSld>
  <p:clrMapOvr>
    <a:masterClrMapping/>
  </p:clrMapOvr>
  <p:hf sldNum="0" hd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2183971" y="6084868"/>
            <a:ext cx="22741571" cy="8174497"/>
          </a:xfrm>
        </p:spPr>
        <p:txBody>
          <a:bodyPr anchor="b">
            <a:normAutofit/>
          </a:bodyPr>
          <a:lstStyle>
            <a:lvl1pPr algn="l">
              <a:defRPr sz="13858" b="0" cap="none"/>
            </a:lvl1pPr>
          </a:lstStyle>
          <a:p>
            <a:r>
              <a:rPr lang="en-US"/>
              <a:t>Click to edit Master title style</a:t>
            </a:r>
            <a:endParaRPr lang="en-US" dirty="0"/>
          </a:p>
        </p:txBody>
      </p:sp>
      <p:sp>
        <p:nvSpPr>
          <p:cNvPr id="3" name="Text Placeholder 2"/>
          <p:cNvSpPr>
            <a:spLocks noGrp="1"/>
          </p:cNvSpPr>
          <p:nvPr>
            <p:ph type="body" idx="1"/>
          </p:nvPr>
        </p:nvSpPr>
        <p:spPr>
          <a:xfrm>
            <a:off x="2183971" y="14259365"/>
            <a:ext cx="22741571" cy="4768128"/>
          </a:xfrm>
        </p:spPr>
        <p:txBody>
          <a:bodyPr anchor="t">
            <a:normAutofit/>
          </a:bodyPr>
          <a:lstStyle>
            <a:lvl1pPr marL="0" indent="0" algn="l">
              <a:buNone/>
              <a:defRPr sz="5669">
                <a:solidFill>
                  <a:schemeClr val="tx1">
                    <a:lumMod val="75000"/>
                    <a:lumOff val="25000"/>
                  </a:schemeClr>
                </a:solidFill>
              </a:defRPr>
            </a:lvl1pPr>
            <a:lvl2pPr marL="1439951" indent="0">
              <a:buNone/>
              <a:defRPr sz="5669">
                <a:solidFill>
                  <a:schemeClr val="tx1">
                    <a:tint val="75000"/>
                  </a:schemeClr>
                </a:solidFill>
              </a:defRPr>
            </a:lvl2pPr>
            <a:lvl3pPr marL="2879903" indent="0">
              <a:buNone/>
              <a:defRPr sz="5039">
                <a:solidFill>
                  <a:schemeClr val="tx1">
                    <a:tint val="75000"/>
                  </a:schemeClr>
                </a:solidFill>
              </a:defRPr>
            </a:lvl3pPr>
            <a:lvl4pPr marL="4319854" indent="0">
              <a:buNone/>
              <a:defRPr sz="4409">
                <a:solidFill>
                  <a:schemeClr val="tx1">
                    <a:tint val="75000"/>
                  </a:schemeClr>
                </a:solidFill>
              </a:defRPr>
            </a:lvl4pPr>
            <a:lvl5pPr marL="5759806" indent="0">
              <a:buNone/>
              <a:defRPr sz="4409">
                <a:solidFill>
                  <a:schemeClr val="tx1">
                    <a:tint val="75000"/>
                  </a:schemeClr>
                </a:solidFill>
              </a:defRPr>
            </a:lvl5pPr>
            <a:lvl6pPr marL="7199757" indent="0">
              <a:buNone/>
              <a:defRPr sz="4409">
                <a:solidFill>
                  <a:schemeClr val="tx1">
                    <a:tint val="75000"/>
                  </a:schemeClr>
                </a:solidFill>
              </a:defRPr>
            </a:lvl6pPr>
            <a:lvl7pPr marL="8639708" indent="0">
              <a:buNone/>
              <a:defRPr sz="4409">
                <a:solidFill>
                  <a:schemeClr val="tx1">
                    <a:tint val="75000"/>
                  </a:schemeClr>
                </a:solidFill>
              </a:defRPr>
            </a:lvl7pPr>
            <a:lvl8pPr marL="10079660" indent="0">
              <a:buNone/>
              <a:defRPr sz="4409">
                <a:solidFill>
                  <a:schemeClr val="tx1">
                    <a:tint val="75000"/>
                  </a:schemeClr>
                </a:solidFill>
              </a:defRPr>
            </a:lvl8pPr>
            <a:lvl9pPr marL="11519611" indent="0">
              <a:buNone/>
              <a:defRPr sz="4409">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CF97BF4-EC82-40FE-B9CE-A4286FFEBC20}" type="datetime1">
              <a:rPr lang="en-CA" smtClean="0"/>
              <a:t>2025-07-05</a:t>
            </a:fld>
            <a:endParaRPr lang="en-CA"/>
          </a:p>
        </p:txBody>
      </p:sp>
      <p:sp>
        <p:nvSpPr>
          <p:cNvPr id="5" name="Footer Placeholder 4"/>
          <p:cNvSpPr>
            <a:spLocks noGrp="1"/>
          </p:cNvSpPr>
          <p:nvPr>
            <p:ph type="ftr" sz="quarter" idx="11"/>
          </p:nvPr>
        </p:nvSpPr>
        <p:spPr/>
        <p:txBody>
          <a:bodyPr/>
          <a:lstStyle/>
          <a:p>
            <a:r>
              <a:rPr lang="en-CA"/>
              <a:t>November 10, 2025                                                                       Langdon West</a:t>
            </a:r>
          </a:p>
        </p:txBody>
      </p:sp>
      <p:sp>
        <p:nvSpPr>
          <p:cNvPr id="6" name="Slide Number Placeholder 5"/>
          <p:cNvSpPr>
            <a:spLocks noGrp="1"/>
          </p:cNvSpPr>
          <p:nvPr>
            <p:ph type="sldNum" sz="quarter" idx="12"/>
          </p:nvPr>
        </p:nvSpPr>
        <p:spPr/>
        <p:txBody>
          <a:bodyPr/>
          <a:lstStyle/>
          <a:p>
            <a:fld id="{F8402481-59D6-4828-98A5-19BFCD97A568}" type="slidenum">
              <a:rPr lang="en-CA" smtClean="0"/>
              <a:t>‹#›</a:t>
            </a:fld>
            <a:endParaRPr lang="en-CA"/>
          </a:p>
        </p:txBody>
      </p:sp>
    </p:spTree>
    <p:extLst>
      <p:ext uri="{BB962C8B-B14F-4D97-AF65-F5344CB8AC3E}">
        <p14:creationId xmlns:p14="http://schemas.microsoft.com/office/powerpoint/2010/main" val="2248266301"/>
      </p:ext>
    </p:extLst>
  </p:cSld>
  <p:clrMapOvr>
    <a:masterClrMapping/>
  </p:clrMapOvr>
  <p:hf sldNum="0" hd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2776133" y="1919958"/>
            <a:ext cx="21754435" cy="9519791"/>
          </a:xfrm>
        </p:spPr>
        <p:txBody>
          <a:bodyPr anchor="ctr">
            <a:normAutofit/>
          </a:bodyPr>
          <a:lstStyle>
            <a:lvl1pPr algn="l">
              <a:defRPr sz="13858"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2183966" y="12639722"/>
            <a:ext cx="22741574" cy="1619643"/>
          </a:xfrm>
        </p:spPr>
        <p:txBody>
          <a:bodyPr anchor="b">
            <a:noAutofit/>
          </a:bodyPr>
          <a:lstStyle>
            <a:lvl1pPr marL="0" indent="0">
              <a:buFontTx/>
              <a:buNone/>
              <a:defRPr sz="7559">
                <a:solidFill>
                  <a:schemeClr val="tx1">
                    <a:lumMod val="75000"/>
                    <a:lumOff val="25000"/>
                  </a:schemeClr>
                </a:solidFill>
              </a:defRPr>
            </a:lvl1pPr>
            <a:lvl2pPr marL="1439951" indent="0">
              <a:buFontTx/>
              <a:buNone/>
              <a:defRPr/>
            </a:lvl2pPr>
            <a:lvl3pPr marL="2879903" indent="0">
              <a:buFontTx/>
              <a:buNone/>
              <a:defRPr/>
            </a:lvl3pPr>
            <a:lvl4pPr marL="4319854" indent="0">
              <a:buFontTx/>
              <a:buNone/>
              <a:defRPr/>
            </a:lvl4pPr>
            <a:lvl5pPr marL="5759806" indent="0">
              <a:buFontTx/>
              <a:buNone/>
              <a:defRPr/>
            </a:lvl5pPr>
          </a:lstStyle>
          <a:p>
            <a:pPr lvl="0"/>
            <a:r>
              <a:rPr lang="en-US"/>
              <a:t>Click to edit Master text styles</a:t>
            </a:r>
          </a:p>
        </p:txBody>
      </p:sp>
      <p:sp>
        <p:nvSpPr>
          <p:cNvPr id="3" name="Text Placeholder 2"/>
          <p:cNvSpPr>
            <a:spLocks noGrp="1"/>
          </p:cNvSpPr>
          <p:nvPr>
            <p:ph type="body" idx="1"/>
          </p:nvPr>
        </p:nvSpPr>
        <p:spPr>
          <a:xfrm>
            <a:off x="2183971" y="14259365"/>
            <a:ext cx="22741571" cy="4768128"/>
          </a:xfrm>
        </p:spPr>
        <p:txBody>
          <a:bodyPr anchor="t">
            <a:normAutofit/>
          </a:bodyPr>
          <a:lstStyle>
            <a:lvl1pPr marL="0" indent="0" algn="l">
              <a:buNone/>
              <a:defRPr sz="5669">
                <a:solidFill>
                  <a:schemeClr val="tx1">
                    <a:lumMod val="50000"/>
                    <a:lumOff val="50000"/>
                  </a:schemeClr>
                </a:solidFill>
              </a:defRPr>
            </a:lvl1pPr>
            <a:lvl2pPr marL="1439951" indent="0">
              <a:buNone/>
              <a:defRPr sz="5669">
                <a:solidFill>
                  <a:schemeClr val="tx1">
                    <a:tint val="75000"/>
                  </a:schemeClr>
                </a:solidFill>
              </a:defRPr>
            </a:lvl2pPr>
            <a:lvl3pPr marL="2879903" indent="0">
              <a:buNone/>
              <a:defRPr sz="5039">
                <a:solidFill>
                  <a:schemeClr val="tx1">
                    <a:tint val="75000"/>
                  </a:schemeClr>
                </a:solidFill>
              </a:defRPr>
            </a:lvl3pPr>
            <a:lvl4pPr marL="4319854" indent="0">
              <a:buNone/>
              <a:defRPr sz="4409">
                <a:solidFill>
                  <a:schemeClr val="tx1">
                    <a:tint val="75000"/>
                  </a:schemeClr>
                </a:solidFill>
              </a:defRPr>
            </a:lvl4pPr>
            <a:lvl5pPr marL="5759806" indent="0">
              <a:buNone/>
              <a:defRPr sz="4409">
                <a:solidFill>
                  <a:schemeClr val="tx1">
                    <a:tint val="75000"/>
                  </a:schemeClr>
                </a:solidFill>
              </a:defRPr>
            </a:lvl5pPr>
            <a:lvl6pPr marL="7199757" indent="0">
              <a:buNone/>
              <a:defRPr sz="4409">
                <a:solidFill>
                  <a:schemeClr val="tx1">
                    <a:tint val="75000"/>
                  </a:schemeClr>
                </a:solidFill>
              </a:defRPr>
            </a:lvl6pPr>
            <a:lvl7pPr marL="8639708" indent="0">
              <a:buNone/>
              <a:defRPr sz="4409">
                <a:solidFill>
                  <a:schemeClr val="tx1">
                    <a:tint val="75000"/>
                  </a:schemeClr>
                </a:solidFill>
              </a:defRPr>
            </a:lvl7pPr>
            <a:lvl8pPr marL="10079660" indent="0">
              <a:buNone/>
              <a:defRPr sz="4409">
                <a:solidFill>
                  <a:schemeClr val="tx1">
                    <a:tint val="75000"/>
                  </a:schemeClr>
                </a:solidFill>
              </a:defRPr>
            </a:lvl8pPr>
            <a:lvl9pPr marL="11519611" indent="0">
              <a:buNone/>
              <a:defRPr sz="4409">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CF97BF4-EC82-40FE-B9CE-A4286FFEBC20}" type="datetime1">
              <a:rPr lang="en-CA" smtClean="0"/>
              <a:t>2025-07-05</a:t>
            </a:fld>
            <a:endParaRPr lang="en-CA"/>
          </a:p>
        </p:txBody>
      </p:sp>
      <p:sp>
        <p:nvSpPr>
          <p:cNvPr id="5" name="Footer Placeholder 4"/>
          <p:cNvSpPr>
            <a:spLocks noGrp="1"/>
          </p:cNvSpPr>
          <p:nvPr>
            <p:ph type="ftr" sz="quarter" idx="11"/>
          </p:nvPr>
        </p:nvSpPr>
        <p:spPr/>
        <p:txBody>
          <a:bodyPr/>
          <a:lstStyle/>
          <a:p>
            <a:r>
              <a:rPr lang="en-CA"/>
              <a:t>November 10, 2025                                                                       Langdon West</a:t>
            </a:r>
          </a:p>
        </p:txBody>
      </p:sp>
      <p:sp>
        <p:nvSpPr>
          <p:cNvPr id="6" name="Slide Number Placeholder 5"/>
          <p:cNvSpPr>
            <a:spLocks noGrp="1"/>
          </p:cNvSpPr>
          <p:nvPr>
            <p:ph type="sldNum" sz="quarter" idx="12"/>
          </p:nvPr>
        </p:nvSpPr>
        <p:spPr/>
        <p:txBody>
          <a:bodyPr/>
          <a:lstStyle/>
          <a:p>
            <a:fld id="{F8402481-59D6-4828-98A5-19BFCD97A568}" type="slidenum">
              <a:rPr lang="en-CA" smtClean="0"/>
              <a:t>‹#›</a:t>
            </a:fld>
            <a:endParaRPr lang="en-CA"/>
          </a:p>
        </p:txBody>
      </p:sp>
      <p:sp>
        <p:nvSpPr>
          <p:cNvPr id="24" name="TextBox 23"/>
          <p:cNvSpPr txBox="1"/>
          <p:nvPr/>
        </p:nvSpPr>
        <p:spPr>
          <a:xfrm>
            <a:off x="1729381" y="2489325"/>
            <a:ext cx="1638409" cy="1841774"/>
          </a:xfrm>
          <a:prstGeom prst="rect">
            <a:avLst/>
          </a:prstGeom>
        </p:spPr>
        <p:txBody>
          <a:bodyPr vert="horz" lIns="287994" tIns="143997" rIns="287994" bIns="143997" rtlCol="0" anchor="ctr">
            <a:noAutofit/>
          </a:bodyPr>
          <a:lstStyle/>
          <a:p>
            <a:pPr lvl="0"/>
            <a:r>
              <a:rPr lang="en-US" sz="25196"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24174571" y="9091315"/>
            <a:ext cx="1638409" cy="1841774"/>
          </a:xfrm>
          <a:prstGeom prst="rect">
            <a:avLst/>
          </a:prstGeom>
        </p:spPr>
        <p:txBody>
          <a:bodyPr vert="horz" lIns="287994" tIns="143997" rIns="287994" bIns="143997" rtlCol="0" anchor="ctr">
            <a:noAutofit/>
          </a:bodyPr>
          <a:lstStyle/>
          <a:p>
            <a:pPr lvl="0"/>
            <a:r>
              <a:rPr lang="en-US" sz="25196"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64746554"/>
      </p:ext>
    </p:extLst>
  </p:cSld>
  <p:clrMapOvr>
    <a:masterClrMapping/>
  </p:clrMapOvr>
  <p:hf sldNum="0" hd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2206363" y="1919958"/>
            <a:ext cx="22719179" cy="9519791"/>
          </a:xfrm>
        </p:spPr>
        <p:txBody>
          <a:bodyPr anchor="ctr">
            <a:normAutofit/>
          </a:bodyPr>
          <a:lstStyle>
            <a:lvl1pPr algn="l">
              <a:defRPr sz="13858"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2183966" y="12639722"/>
            <a:ext cx="22741574" cy="1619643"/>
          </a:xfrm>
        </p:spPr>
        <p:txBody>
          <a:bodyPr anchor="b">
            <a:noAutofit/>
          </a:bodyPr>
          <a:lstStyle>
            <a:lvl1pPr marL="0" indent="0">
              <a:buFontTx/>
              <a:buNone/>
              <a:defRPr sz="7559">
                <a:solidFill>
                  <a:schemeClr val="accent1"/>
                </a:solidFill>
              </a:defRPr>
            </a:lvl1pPr>
            <a:lvl2pPr marL="1439951" indent="0">
              <a:buFontTx/>
              <a:buNone/>
              <a:defRPr/>
            </a:lvl2pPr>
            <a:lvl3pPr marL="2879903" indent="0">
              <a:buFontTx/>
              <a:buNone/>
              <a:defRPr/>
            </a:lvl3pPr>
            <a:lvl4pPr marL="4319854" indent="0">
              <a:buFontTx/>
              <a:buNone/>
              <a:defRPr/>
            </a:lvl4pPr>
            <a:lvl5pPr marL="5759806" indent="0">
              <a:buFontTx/>
              <a:buNone/>
              <a:defRPr/>
            </a:lvl5pPr>
          </a:lstStyle>
          <a:p>
            <a:pPr lvl="0"/>
            <a:r>
              <a:rPr lang="en-US"/>
              <a:t>Click to edit Master text styles</a:t>
            </a:r>
          </a:p>
        </p:txBody>
      </p:sp>
      <p:sp>
        <p:nvSpPr>
          <p:cNvPr id="3" name="Text Placeholder 2"/>
          <p:cNvSpPr>
            <a:spLocks noGrp="1"/>
          </p:cNvSpPr>
          <p:nvPr>
            <p:ph type="body" idx="1"/>
          </p:nvPr>
        </p:nvSpPr>
        <p:spPr>
          <a:xfrm>
            <a:off x="2183971" y="14259365"/>
            <a:ext cx="22741571" cy="4768128"/>
          </a:xfrm>
        </p:spPr>
        <p:txBody>
          <a:bodyPr anchor="t">
            <a:normAutofit/>
          </a:bodyPr>
          <a:lstStyle>
            <a:lvl1pPr marL="0" indent="0" algn="l">
              <a:buNone/>
              <a:defRPr sz="5669">
                <a:solidFill>
                  <a:schemeClr val="tx1">
                    <a:lumMod val="50000"/>
                    <a:lumOff val="50000"/>
                  </a:schemeClr>
                </a:solidFill>
              </a:defRPr>
            </a:lvl1pPr>
            <a:lvl2pPr marL="1439951" indent="0">
              <a:buNone/>
              <a:defRPr sz="5669">
                <a:solidFill>
                  <a:schemeClr val="tx1">
                    <a:tint val="75000"/>
                  </a:schemeClr>
                </a:solidFill>
              </a:defRPr>
            </a:lvl2pPr>
            <a:lvl3pPr marL="2879903" indent="0">
              <a:buNone/>
              <a:defRPr sz="5039">
                <a:solidFill>
                  <a:schemeClr val="tx1">
                    <a:tint val="75000"/>
                  </a:schemeClr>
                </a:solidFill>
              </a:defRPr>
            </a:lvl3pPr>
            <a:lvl4pPr marL="4319854" indent="0">
              <a:buNone/>
              <a:defRPr sz="4409">
                <a:solidFill>
                  <a:schemeClr val="tx1">
                    <a:tint val="75000"/>
                  </a:schemeClr>
                </a:solidFill>
              </a:defRPr>
            </a:lvl4pPr>
            <a:lvl5pPr marL="5759806" indent="0">
              <a:buNone/>
              <a:defRPr sz="4409">
                <a:solidFill>
                  <a:schemeClr val="tx1">
                    <a:tint val="75000"/>
                  </a:schemeClr>
                </a:solidFill>
              </a:defRPr>
            </a:lvl5pPr>
            <a:lvl6pPr marL="7199757" indent="0">
              <a:buNone/>
              <a:defRPr sz="4409">
                <a:solidFill>
                  <a:schemeClr val="tx1">
                    <a:tint val="75000"/>
                  </a:schemeClr>
                </a:solidFill>
              </a:defRPr>
            </a:lvl6pPr>
            <a:lvl7pPr marL="8639708" indent="0">
              <a:buNone/>
              <a:defRPr sz="4409">
                <a:solidFill>
                  <a:schemeClr val="tx1">
                    <a:tint val="75000"/>
                  </a:schemeClr>
                </a:solidFill>
              </a:defRPr>
            </a:lvl7pPr>
            <a:lvl8pPr marL="10079660" indent="0">
              <a:buNone/>
              <a:defRPr sz="4409">
                <a:solidFill>
                  <a:schemeClr val="tx1">
                    <a:tint val="75000"/>
                  </a:schemeClr>
                </a:solidFill>
              </a:defRPr>
            </a:lvl8pPr>
            <a:lvl9pPr marL="11519611" indent="0">
              <a:buNone/>
              <a:defRPr sz="4409">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CF97BF4-EC82-40FE-B9CE-A4286FFEBC20}" type="datetime1">
              <a:rPr lang="en-CA" smtClean="0"/>
              <a:t>2025-07-05</a:t>
            </a:fld>
            <a:endParaRPr lang="en-CA"/>
          </a:p>
        </p:txBody>
      </p:sp>
      <p:sp>
        <p:nvSpPr>
          <p:cNvPr id="5" name="Footer Placeholder 4"/>
          <p:cNvSpPr>
            <a:spLocks noGrp="1"/>
          </p:cNvSpPr>
          <p:nvPr>
            <p:ph type="ftr" sz="quarter" idx="11"/>
          </p:nvPr>
        </p:nvSpPr>
        <p:spPr/>
        <p:txBody>
          <a:bodyPr/>
          <a:lstStyle/>
          <a:p>
            <a:r>
              <a:rPr lang="en-CA"/>
              <a:t>November 10, 2025                                                                       Langdon West</a:t>
            </a:r>
          </a:p>
        </p:txBody>
      </p:sp>
      <p:sp>
        <p:nvSpPr>
          <p:cNvPr id="6" name="Slide Number Placeholder 5"/>
          <p:cNvSpPr>
            <a:spLocks noGrp="1"/>
          </p:cNvSpPr>
          <p:nvPr>
            <p:ph type="sldNum" sz="quarter" idx="12"/>
          </p:nvPr>
        </p:nvSpPr>
        <p:spPr/>
        <p:txBody>
          <a:bodyPr/>
          <a:lstStyle/>
          <a:p>
            <a:fld id="{F8402481-59D6-4828-98A5-19BFCD97A568}" type="slidenum">
              <a:rPr lang="en-CA" smtClean="0"/>
              <a:t>‹#›</a:t>
            </a:fld>
            <a:endParaRPr lang="en-CA"/>
          </a:p>
        </p:txBody>
      </p:sp>
    </p:spTree>
    <p:extLst>
      <p:ext uri="{BB962C8B-B14F-4D97-AF65-F5344CB8AC3E}">
        <p14:creationId xmlns:p14="http://schemas.microsoft.com/office/powerpoint/2010/main" val="2319966316"/>
      </p:ext>
    </p:extLst>
  </p:cSld>
  <p:clrMapOvr>
    <a:masterClrMapping/>
  </p:clrMapOvr>
  <p:hf sldNum="0" hdr="0" dt="0"/>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BF87D31-6C03-4A34-8C2C-E64D8CC8A40F}" type="datetime1">
              <a:rPr lang="en-CA" smtClean="0"/>
              <a:t>2025-07-05</a:t>
            </a:fld>
            <a:endParaRPr lang="en-CA"/>
          </a:p>
        </p:txBody>
      </p:sp>
      <p:sp>
        <p:nvSpPr>
          <p:cNvPr id="5" name="Footer Placeholder 4"/>
          <p:cNvSpPr>
            <a:spLocks noGrp="1"/>
          </p:cNvSpPr>
          <p:nvPr>
            <p:ph type="ftr" sz="quarter" idx="11"/>
          </p:nvPr>
        </p:nvSpPr>
        <p:spPr/>
        <p:txBody>
          <a:bodyPr/>
          <a:lstStyle/>
          <a:p>
            <a:r>
              <a:rPr lang="en-CA"/>
              <a:t>November 10, 2025                                                                       Langdon West</a:t>
            </a:r>
          </a:p>
        </p:txBody>
      </p:sp>
      <p:sp>
        <p:nvSpPr>
          <p:cNvPr id="6" name="Slide Number Placeholder 5"/>
          <p:cNvSpPr>
            <a:spLocks noGrp="1"/>
          </p:cNvSpPr>
          <p:nvPr>
            <p:ph type="sldNum" sz="quarter" idx="12"/>
          </p:nvPr>
        </p:nvSpPr>
        <p:spPr/>
        <p:txBody>
          <a:bodyPr/>
          <a:lstStyle/>
          <a:p>
            <a:fld id="{F8402481-59D6-4828-98A5-19BFCD97A568}" type="slidenum">
              <a:rPr lang="en-CA" smtClean="0"/>
              <a:t>‹#›</a:t>
            </a:fld>
            <a:endParaRPr lang="en-CA"/>
          </a:p>
        </p:txBody>
      </p:sp>
    </p:spTree>
    <p:extLst>
      <p:ext uri="{BB962C8B-B14F-4D97-AF65-F5344CB8AC3E}">
        <p14:creationId xmlns:p14="http://schemas.microsoft.com/office/powerpoint/2010/main" val="198109493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21414550" y="1919960"/>
            <a:ext cx="3506730" cy="16539639"/>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2183973" y="1919960"/>
            <a:ext cx="18611902" cy="1653963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A3E3F94-8482-4AC7-8C30-9377FC740F89}" type="datetime1">
              <a:rPr lang="en-CA" smtClean="0"/>
              <a:t>2025-07-05</a:t>
            </a:fld>
            <a:endParaRPr lang="en-CA"/>
          </a:p>
        </p:txBody>
      </p:sp>
      <p:sp>
        <p:nvSpPr>
          <p:cNvPr id="5" name="Footer Placeholder 4"/>
          <p:cNvSpPr>
            <a:spLocks noGrp="1"/>
          </p:cNvSpPr>
          <p:nvPr>
            <p:ph type="ftr" sz="quarter" idx="11"/>
          </p:nvPr>
        </p:nvSpPr>
        <p:spPr/>
        <p:txBody>
          <a:bodyPr/>
          <a:lstStyle/>
          <a:p>
            <a:r>
              <a:rPr lang="en-CA"/>
              <a:t>November 10, 2025                                                                       Langdon West</a:t>
            </a:r>
          </a:p>
        </p:txBody>
      </p:sp>
      <p:sp>
        <p:nvSpPr>
          <p:cNvPr id="6" name="Slide Number Placeholder 5"/>
          <p:cNvSpPr>
            <a:spLocks noGrp="1"/>
          </p:cNvSpPr>
          <p:nvPr>
            <p:ph type="sldNum" sz="quarter" idx="12"/>
          </p:nvPr>
        </p:nvSpPr>
        <p:spPr/>
        <p:txBody>
          <a:bodyPr/>
          <a:lstStyle/>
          <a:p>
            <a:fld id="{F8402481-59D6-4828-98A5-19BFCD97A568}" type="slidenum">
              <a:rPr lang="en-CA" smtClean="0"/>
              <a:t>‹#›</a:t>
            </a:fld>
            <a:endParaRPr lang="en-CA"/>
          </a:p>
        </p:txBody>
      </p:sp>
    </p:spTree>
    <p:extLst>
      <p:ext uri="{BB962C8B-B14F-4D97-AF65-F5344CB8AC3E}">
        <p14:creationId xmlns:p14="http://schemas.microsoft.com/office/powerpoint/2010/main" val="28933465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D36DADB-D431-4F30-82CE-E6B7334A29A1}" type="datetime1">
              <a:rPr lang="en-CA" smtClean="0"/>
              <a:t>2025-07-05</a:t>
            </a:fld>
            <a:endParaRPr lang="en-CA"/>
          </a:p>
        </p:txBody>
      </p:sp>
      <p:sp>
        <p:nvSpPr>
          <p:cNvPr id="5" name="Footer Placeholder 4"/>
          <p:cNvSpPr>
            <a:spLocks noGrp="1"/>
          </p:cNvSpPr>
          <p:nvPr>
            <p:ph type="ftr" sz="quarter" idx="11"/>
          </p:nvPr>
        </p:nvSpPr>
        <p:spPr/>
        <p:txBody>
          <a:bodyPr/>
          <a:lstStyle/>
          <a:p>
            <a:r>
              <a:rPr lang="en-CA"/>
              <a:t>November 10, 2025                                                                       Langdon West</a:t>
            </a:r>
          </a:p>
        </p:txBody>
      </p:sp>
      <p:sp>
        <p:nvSpPr>
          <p:cNvPr id="6" name="Slide Number Placeholder 5"/>
          <p:cNvSpPr>
            <a:spLocks noGrp="1"/>
          </p:cNvSpPr>
          <p:nvPr>
            <p:ph type="sldNum" sz="quarter" idx="12"/>
          </p:nvPr>
        </p:nvSpPr>
        <p:spPr/>
        <p:txBody>
          <a:bodyPr/>
          <a:lstStyle/>
          <a:p>
            <a:fld id="{F8402481-59D6-4828-98A5-19BFCD97A568}" type="slidenum">
              <a:rPr lang="en-CA" smtClean="0"/>
              <a:t>‹#›</a:t>
            </a:fld>
            <a:endParaRPr lang="en-CA"/>
          </a:p>
        </p:txBody>
      </p:sp>
    </p:spTree>
    <p:extLst>
      <p:ext uri="{BB962C8B-B14F-4D97-AF65-F5344CB8AC3E}">
        <p14:creationId xmlns:p14="http://schemas.microsoft.com/office/powerpoint/2010/main" val="7148465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183971" y="8506485"/>
            <a:ext cx="22741571" cy="5752885"/>
          </a:xfrm>
        </p:spPr>
        <p:txBody>
          <a:bodyPr anchor="b"/>
          <a:lstStyle>
            <a:lvl1pPr algn="l">
              <a:defRPr sz="12598" b="0" cap="none"/>
            </a:lvl1pPr>
          </a:lstStyle>
          <a:p>
            <a:r>
              <a:rPr lang="en-US"/>
              <a:t>Click to edit Master title style</a:t>
            </a:r>
            <a:endParaRPr lang="en-US" dirty="0"/>
          </a:p>
        </p:txBody>
      </p:sp>
      <p:sp>
        <p:nvSpPr>
          <p:cNvPr id="3" name="Text Placeholder 2"/>
          <p:cNvSpPr>
            <a:spLocks noGrp="1"/>
          </p:cNvSpPr>
          <p:nvPr>
            <p:ph type="body" idx="1"/>
          </p:nvPr>
        </p:nvSpPr>
        <p:spPr>
          <a:xfrm>
            <a:off x="2183971" y="14259365"/>
            <a:ext cx="22741571" cy="2709862"/>
          </a:xfrm>
        </p:spPr>
        <p:txBody>
          <a:bodyPr anchor="t"/>
          <a:lstStyle>
            <a:lvl1pPr marL="0" indent="0" algn="l">
              <a:buNone/>
              <a:defRPr sz="6299">
                <a:solidFill>
                  <a:schemeClr val="tx1">
                    <a:lumMod val="50000"/>
                    <a:lumOff val="50000"/>
                  </a:schemeClr>
                </a:solidFill>
              </a:defRPr>
            </a:lvl1pPr>
            <a:lvl2pPr marL="1439951" indent="0">
              <a:buNone/>
              <a:defRPr sz="5669">
                <a:solidFill>
                  <a:schemeClr val="tx1">
                    <a:tint val="75000"/>
                  </a:schemeClr>
                </a:solidFill>
              </a:defRPr>
            </a:lvl2pPr>
            <a:lvl3pPr marL="2879903" indent="0">
              <a:buNone/>
              <a:defRPr sz="5039">
                <a:solidFill>
                  <a:schemeClr val="tx1">
                    <a:tint val="75000"/>
                  </a:schemeClr>
                </a:solidFill>
              </a:defRPr>
            </a:lvl3pPr>
            <a:lvl4pPr marL="4319854" indent="0">
              <a:buNone/>
              <a:defRPr sz="4409">
                <a:solidFill>
                  <a:schemeClr val="tx1">
                    <a:tint val="75000"/>
                  </a:schemeClr>
                </a:solidFill>
              </a:defRPr>
            </a:lvl4pPr>
            <a:lvl5pPr marL="5759806" indent="0">
              <a:buNone/>
              <a:defRPr sz="4409">
                <a:solidFill>
                  <a:schemeClr val="tx1">
                    <a:tint val="75000"/>
                  </a:schemeClr>
                </a:solidFill>
              </a:defRPr>
            </a:lvl5pPr>
            <a:lvl6pPr marL="7199757" indent="0">
              <a:buNone/>
              <a:defRPr sz="4409">
                <a:solidFill>
                  <a:schemeClr val="tx1">
                    <a:tint val="75000"/>
                  </a:schemeClr>
                </a:solidFill>
              </a:defRPr>
            </a:lvl6pPr>
            <a:lvl7pPr marL="8639708" indent="0">
              <a:buNone/>
              <a:defRPr sz="4409">
                <a:solidFill>
                  <a:schemeClr val="tx1">
                    <a:tint val="75000"/>
                  </a:schemeClr>
                </a:solidFill>
              </a:defRPr>
            </a:lvl7pPr>
            <a:lvl8pPr marL="10079660" indent="0">
              <a:buNone/>
              <a:defRPr sz="4409">
                <a:solidFill>
                  <a:schemeClr val="tx1">
                    <a:tint val="75000"/>
                  </a:schemeClr>
                </a:solidFill>
              </a:defRPr>
            </a:lvl8pPr>
            <a:lvl9pPr marL="11519611" indent="0">
              <a:buNone/>
              <a:defRPr sz="4409">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55B2428-D9BB-41F3-847C-A45D5E2F1745}" type="datetime1">
              <a:rPr lang="en-CA" smtClean="0"/>
              <a:t>2025-07-05</a:t>
            </a:fld>
            <a:endParaRPr lang="en-CA"/>
          </a:p>
        </p:txBody>
      </p:sp>
      <p:sp>
        <p:nvSpPr>
          <p:cNvPr id="5" name="Footer Placeholder 4"/>
          <p:cNvSpPr>
            <a:spLocks noGrp="1"/>
          </p:cNvSpPr>
          <p:nvPr>
            <p:ph type="ftr" sz="quarter" idx="11"/>
          </p:nvPr>
        </p:nvSpPr>
        <p:spPr/>
        <p:txBody>
          <a:bodyPr/>
          <a:lstStyle/>
          <a:p>
            <a:r>
              <a:rPr lang="en-CA"/>
              <a:t>November 10, 2025                                                                       Langdon West</a:t>
            </a:r>
          </a:p>
        </p:txBody>
      </p:sp>
      <p:sp>
        <p:nvSpPr>
          <p:cNvPr id="6" name="Slide Number Placeholder 5"/>
          <p:cNvSpPr>
            <a:spLocks noGrp="1"/>
          </p:cNvSpPr>
          <p:nvPr>
            <p:ph type="sldNum" sz="quarter" idx="12"/>
          </p:nvPr>
        </p:nvSpPr>
        <p:spPr/>
        <p:txBody>
          <a:bodyPr/>
          <a:lstStyle/>
          <a:p>
            <a:fld id="{F8402481-59D6-4828-98A5-19BFCD97A568}" type="slidenum">
              <a:rPr lang="en-CA" smtClean="0"/>
              <a:t>‹#›</a:t>
            </a:fld>
            <a:endParaRPr lang="en-CA"/>
          </a:p>
        </p:txBody>
      </p:sp>
    </p:spTree>
    <p:extLst>
      <p:ext uri="{BB962C8B-B14F-4D97-AF65-F5344CB8AC3E}">
        <p14:creationId xmlns:p14="http://schemas.microsoft.com/office/powerpoint/2010/main" val="318247499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2183977" y="1919958"/>
            <a:ext cx="22741567" cy="4159909"/>
          </a:xfrm>
        </p:spPr>
        <p:txBody>
          <a:bodyPr/>
          <a:lstStyle/>
          <a:p>
            <a:r>
              <a:rPr lang="en-US"/>
              <a:t>Click to edit Master title style</a:t>
            </a:r>
            <a:endParaRPr lang="en-US" dirty="0"/>
          </a:p>
        </p:txBody>
      </p:sp>
      <p:sp>
        <p:nvSpPr>
          <p:cNvPr id="3" name="Content Placeholder 2"/>
          <p:cNvSpPr>
            <a:spLocks noGrp="1"/>
          </p:cNvSpPr>
          <p:nvPr>
            <p:ph sz="half" idx="1"/>
          </p:nvPr>
        </p:nvSpPr>
        <p:spPr>
          <a:xfrm>
            <a:off x="2183979" y="6804855"/>
            <a:ext cx="11063579" cy="12222635"/>
          </a:xfrm>
        </p:spPr>
        <p:txBody>
          <a:bodyPr>
            <a:normAutofit/>
          </a:bodyPr>
          <a:lstStyle>
            <a:lvl1pPr>
              <a:defRPr sz="5669"/>
            </a:lvl1pPr>
            <a:lvl2pPr>
              <a:defRPr sz="5039"/>
            </a:lvl2pPr>
            <a:lvl3pPr>
              <a:defRPr sz="4409"/>
            </a:lvl3pPr>
            <a:lvl4pPr>
              <a:defRPr sz="3779"/>
            </a:lvl4pPr>
            <a:lvl5pPr>
              <a:defRPr sz="3779"/>
            </a:lvl5pPr>
            <a:lvl6pPr>
              <a:defRPr sz="3779"/>
            </a:lvl6pPr>
            <a:lvl7pPr>
              <a:defRPr sz="3779"/>
            </a:lvl7pPr>
            <a:lvl8pPr>
              <a:defRPr sz="3779"/>
            </a:lvl8pPr>
            <a:lvl9pPr>
              <a:defRPr sz="3779"/>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13861961" y="6804860"/>
            <a:ext cx="11063583" cy="12222638"/>
          </a:xfrm>
        </p:spPr>
        <p:txBody>
          <a:bodyPr>
            <a:normAutofit/>
          </a:bodyPr>
          <a:lstStyle>
            <a:lvl1pPr>
              <a:defRPr sz="5669"/>
            </a:lvl1pPr>
            <a:lvl2pPr>
              <a:defRPr sz="5039"/>
            </a:lvl2pPr>
            <a:lvl3pPr>
              <a:defRPr sz="4409"/>
            </a:lvl3pPr>
            <a:lvl4pPr>
              <a:defRPr sz="3779"/>
            </a:lvl4pPr>
            <a:lvl5pPr>
              <a:defRPr sz="3779"/>
            </a:lvl5pPr>
            <a:lvl6pPr>
              <a:defRPr sz="3779"/>
            </a:lvl6pPr>
            <a:lvl7pPr>
              <a:defRPr sz="3779"/>
            </a:lvl7pPr>
            <a:lvl8pPr>
              <a:defRPr sz="3779"/>
            </a:lvl8pPr>
            <a:lvl9pPr>
              <a:defRPr sz="3779"/>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17A158A6-1FD2-4B22-AE6A-772DE96DBC35}" type="datetime1">
              <a:rPr lang="en-CA" smtClean="0"/>
              <a:t>2025-07-05</a:t>
            </a:fld>
            <a:endParaRPr lang="en-CA"/>
          </a:p>
        </p:txBody>
      </p:sp>
      <p:sp>
        <p:nvSpPr>
          <p:cNvPr id="6" name="Footer Placeholder 5"/>
          <p:cNvSpPr>
            <a:spLocks noGrp="1"/>
          </p:cNvSpPr>
          <p:nvPr>
            <p:ph type="ftr" sz="quarter" idx="11"/>
          </p:nvPr>
        </p:nvSpPr>
        <p:spPr/>
        <p:txBody>
          <a:bodyPr/>
          <a:lstStyle/>
          <a:p>
            <a:r>
              <a:rPr lang="en-CA"/>
              <a:t>November 10, 2025                                                                       Langdon West</a:t>
            </a:r>
          </a:p>
        </p:txBody>
      </p:sp>
      <p:sp>
        <p:nvSpPr>
          <p:cNvPr id="7" name="Slide Number Placeholder 6"/>
          <p:cNvSpPr>
            <a:spLocks noGrp="1"/>
          </p:cNvSpPr>
          <p:nvPr>
            <p:ph type="sldNum" sz="quarter" idx="12"/>
          </p:nvPr>
        </p:nvSpPr>
        <p:spPr/>
        <p:txBody>
          <a:bodyPr/>
          <a:lstStyle/>
          <a:p>
            <a:fld id="{F8402481-59D6-4828-98A5-19BFCD97A568}" type="slidenum">
              <a:rPr lang="en-CA" smtClean="0"/>
              <a:t>‹#›</a:t>
            </a:fld>
            <a:endParaRPr lang="en-CA"/>
          </a:p>
        </p:txBody>
      </p:sp>
    </p:spTree>
    <p:extLst>
      <p:ext uri="{BB962C8B-B14F-4D97-AF65-F5344CB8AC3E}">
        <p14:creationId xmlns:p14="http://schemas.microsoft.com/office/powerpoint/2010/main" val="14799763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183975" y="1919958"/>
            <a:ext cx="22741563" cy="4159909"/>
          </a:xfrm>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2183973" y="6806096"/>
            <a:ext cx="11072762" cy="1814959"/>
          </a:xfrm>
        </p:spPr>
        <p:txBody>
          <a:bodyPr anchor="b">
            <a:noAutofit/>
          </a:bodyPr>
          <a:lstStyle>
            <a:lvl1pPr marL="0" indent="0">
              <a:buNone/>
              <a:defRPr sz="7559" b="0"/>
            </a:lvl1pPr>
            <a:lvl2pPr marL="1439951" indent="0">
              <a:buNone/>
              <a:defRPr sz="6299" b="1"/>
            </a:lvl2pPr>
            <a:lvl3pPr marL="2879903" indent="0">
              <a:buNone/>
              <a:defRPr sz="5669" b="1"/>
            </a:lvl3pPr>
            <a:lvl4pPr marL="4319854" indent="0">
              <a:buNone/>
              <a:defRPr sz="5039" b="1"/>
            </a:lvl4pPr>
            <a:lvl5pPr marL="5759806" indent="0">
              <a:buNone/>
              <a:defRPr sz="5039" b="1"/>
            </a:lvl5pPr>
            <a:lvl6pPr marL="7199757" indent="0">
              <a:buNone/>
              <a:defRPr sz="5039" b="1"/>
            </a:lvl6pPr>
            <a:lvl7pPr marL="8639708" indent="0">
              <a:buNone/>
              <a:defRPr sz="5039" b="1"/>
            </a:lvl7pPr>
            <a:lvl8pPr marL="10079660" indent="0">
              <a:buNone/>
              <a:defRPr sz="5039" b="1"/>
            </a:lvl8pPr>
            <a:lvl9pPr marL="11519611" indent="0">
              <a:buNone/>
              <a:defRPr sz="5039" b="1"/>
            </a:lvl9pPr>
          </a:lstStyle>
          <a:p>
            <a:pPr lvl="0"/>
            <a:r>
              <a:rPr lang="en-US"/>
              <a:t>Click to edit Master text styles</a:t>
            </a:r>
          </a:p>
        </p:txBody>
      </p:sp>
      <p:sp>
        <p:nvSpPr>
          <p:cNvPr id="4" name="Content Placeholder 3"/>
          <p:cNvSpPr>
            <a:spLocks noGrp="1"/>
          </p:cNvSpPr>
          <p:nvPr>
            <p:ph sz="half" idx="2"/>
          </p:nvPr>
        </p:nvSpPr>
        <p:spPr>
          <a:xfrm>
            <a:off x="2183973" y="8621059"/>
            <a:ext cx="11072762" cy="10406439"/>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13852775" y="6806096"/>
            <a:ext cx="11072762" cy="1814959"/>
          </a:xfrm>
        </p:spPr>
        <p:txBody>
          <a:bodyPr anchor="b">
            <a:noAutofit/>
          </a:bodyPr>
          <a:lstStyle>
            <a:lvl1pPr marL="0" indent="0">
              <a:buNone/>
              <a:defRPr sz="7559" b="0"/>
            </a:lvl1pPr>
            <a:lvl2pPr marL="1439951" indent="0">
              <a:buNone/>
              <a:defRPr sz="6299" b="1"/>
            </a:lvl2pPr>
            <a:lvl3pPr marL="2879903" indent="0">
              <a:buNone/>
              <a:defRPr sz="5669" b="1"/>
            </a:lvl3pPr>
            <a:lvl4pPr marL="4319854" indent="0">
              <a:buNone/>
              <a:defRPr sz="5039" b="1"/>
            </a:lvl4pPr>
            <a:lvl5pPr marL="5759806" indent="0">
              <a:buNone/>
              <a:defRPr sz="5039" b="1"/>
            </a:lvl5pPr>
            <a:lvl6pPr marL="7199757" indent="0">
              <a:buNone/>
              <a:defRPr sz="5039" b="1"/>
            </a:lvl6pPr>
            <a:lvl7pPr marL="8639708" indent="0">
              <a:buNone/>
              <a:defRPr sz="5039" b="1"/>
            </a:lvl7pPr>
            <a:lvl8pPr marL="10079660" indent="0">
              <a:buNone/>
              <a:defRPr sz="5039" b="1"/>
            </a:lvl8pPr>
            <a:lvl9pPr marL="11519611" indent="0">
              <a:buNone/>
              <a:defRPr sz="5039" b="1"/>
            </a:lvl9pPr>
          </a:lstStyle>
          <a:p>
            <a:pPr lvl="0"/>
            <a:r>
              <a:rPr lang="en-US"/>
              <a:t>Click to edit Master text styles</a:t>
            </a:r>
          </a:p>
        </p:txBody>
      </p:sp>
      <p:sp>
        <p:nvSpPr>
          <p:cNvPr id="6" name="Content Placeholder 5"/>
          <p:cNvSpPr>
            <a:spLocks noGrp="1"/>
          </p:cNvSpPr>
          <p:nvPr>
            <p:ph sz="quarter" idx="4"/>
          </p:nvPr>
        </p:nvSpPr>
        <p:spPr>
          <a:xfrm>
            <a:off x="13852775" y="8621059"/>
            <a:ext cx="11072762" cy="10406439"/>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561C46F4-A448-4DA8-98B2-789EC5F14088}" type="datetime1">
              <a:rPr lang="en-CA" smtClean="0"/>
              <a:t>2025-07-05</a:t>
            </a:fld>
            <a:endParaRPr lang="en-CA"/>
          </a:p>
        </p:txBody>
      </p:sp>
      <p:sp>
        <p:nvSpPr>
          <p:cNvPr id="8" name="Footer Placeholder 7"/>
          <p:cNvSpPr>
            <a:spLocks noGrp="1"/>
          </p:cNvSpPr>
          <p:nvPr>
            <p:ph type="ftr" sz="quarter" idx="11"/>
          </p:nvPr>
        </p:nvSpPr>
        <p:spPr/>
        <p:txBody>
          <a:bodyPr/>
          <a:lstStyle/>
          <a:p>
            <a:r>
              <a:rPr lang="en-CA"/>
              <a:t>November 10, 2025                                                                       Langdon West</a:t>
            </a:r>
          </a:p>
        </p:txBody>
      </p:sp>
      <p:sp>
        <p:nvSpPr>
          <p:cNvPr id="9" name="Slide Number Placeholder 8"/>
          <p:cNvSpPr>
            <a:spLocks noGrp="1"/>
          </p:cNvSpPr>
          <p:nvPr>
            <p:ph type="sldNum" sz="quarter" idx="12"/>
          </p:nvPr>
        </p:nvSpPr>
        <p:spPr/>
        <p:txBody>
          <a:bodyPr/>
          <a:lstStyle/>
          <a:p>
            <a:fld id="{F8402481-59D6-4828-98A5-19BFCD97A568}" type="slidenum">
              <a:rPr lang="en-CA" smtClean="0"/>
              <a:t>‹#›</a:t>
            </a:fld>
            <a:endParaRPr lang="en-CA"/>
          </a:p>
        </p:txBody>
      </p:sp>
    </p:spTree>
    <p:extLst>
      <p:ext uri="{BB962C8B-B14F-4D97-AF65-F5344CB8AC3E}">
        <p14:creationId xmlns:p14="http://schemas.microsoft.com/office/powerpoint/2010/main" val="428327699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2183973" y="1919958"/>
            <a:ext cx="22741567" cy="4159909"/>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742364D7-7AD5-4C3F-AB35-B7C98DCFC253}" type="datetime1">
              <a:rPr lang="en-CA" smtClean="0"/>
              <a:t>2025-07-05</a:t>
            </a:fld>
            <a:endParaRPr lang="en-CA"/>
          </a:p>
        </p:txBody>
      </p:sp>
      <p:sp>
        <p:nvSpPr>
          <p:cNvPr id="4" name="Footer Placeholder 3"/>
          <p:cNvSpPr>
            <a:spLocks noGrp="1"/>
          </p:cNvSpPr>
          <p:nvPr>
            <p:ph type="ftr" sz="quarter" idx="11"/>
          </p:nvPr>
        </p:nvSpPr>
        <p:spPr/>
        <p:txBody>
          <a:bodyPr/>
          <a:lstStyle/>
          <a:p>
            <a:r>
              <a:rPr lang="en-CA"/>
              <a:t>November 10, 2025                                                                       Langdon West</a:t>
            </a:r>
          </a:p>
        </p:txBody>
      </p:sp>
      <p:sp>
        <p:nvSpPr>
          <p:cNvPr id="5" name="Slide Number Placeholder 4"/>
          <p:cNvSpPr>
            <a:spLocks noGrp="1"/>
          </p:cNvSpPr>
          <p:nvPr>
            <p:ph type="sldNum" sz="quarter" idx="12"/>
          </p:nvPr>
        </p:nvSpPr>
        <p:spPr/>
        <p:txBody>
          <a:bodyPr/>
          <a:lstStyle/>
          <a:p>
            <a:fld id="{F8402481-59D6-4828-98A5-19BFCD97A568}" type="slidenum">
              <a:rPr lang="en-CA" smtClean="0"/>
              <a:t>‹#›</a:t>
            </a:fld>
            <a:endParaRPr lang="en-CA"/>
          </a:p>
        </p:txBody>
      </p:sp>
    </p:spTree>
    <p:extLst>
      <p:ext uri="{BB962C8B-B14F-4D97-AF65-F5344CB8AC3E}">
        <p14:creationId xmlns:p14="http://schemas.microsoft.com/office/powerpoint/2010/main" val="229640443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763869B-F2A8-4083-9C7B-F74D43A9F036}" type="datetime1">
              <a:rPr lang="en-CA" smtClean="0"/>
              <a:t>2025-07-05</a:t>
            </a:fld>
            <a:endParaRPr lang="en-CA"/>
          </a:p>
        </p:txBody>
      </p:sp>
      <p:sp>
        <p:nvSpPr>
          <p:cNvPr id="3" name="Footer Placeholder 2"/>
          <p:cNvSpPr>
            <a:spLocks noGrp="1"/>
          </p:cNvSpPr>
          <p:nvPr>
            <p:ph type="ftr" sz="quarter" idx="11"/>
          </p:nvPr>
        </p:nvSpPr>
        <p:spPr/>
        <p:txBody>
          <a:bodyPr/>
          <a:lstStyle/>
          <a:p>
            <a:r>
              <a:rPr lang="en-CA"/>
              <a:t>November 10, 2025                                                                       Langdon West</a:t>
            </a:r>
          </a:p>
        </p:txBody>
      </p:sp>
      <p:sp>
        <p:nvSpPr>
          <p:cNvPr id="4" name="Slide Number Placeholder 3"/>
          <p:cNvSpPr>
            <a:spLocks noGrp="1"/>
          </p:cNvSpPr>
          <p:nvPr>
            <p:ph type="sldNum" sz="quarter" idx="12"/>
          </p:nvPr>
        </p:nvSpPr>
        <p:spPr/>
        <p:txBody>
          <a:bodyPr/>
          <a:lstStyle/>
          <a:p>
            <a:fld id="{F8402481-59D6-4828-98A5-19BFCD97A568}" type="slidenum">
              <a:rPr lang="en-CA" smtClean="0"/>
              <a:t>‹#›</a:t>
            </a:fld>
            <a:endParaRPr lang="en-CA"/>
          </a:p>
        </p:txBody>
      </p:sp>
    </p:spTree>
    <p:extLst>
      <p:ext uri="{BB962C8B-B14F-4D97-AF65-F5344CB8AC3E}">
        <p14:creationId xmlns:p14="http://schemas.microsoft.com/office/powerpoint/2010/main" val="54270082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183973" y="4719909"/>
            <a:ext cx="9996215" cy="4026576"/>
          </a:xfrm>
        </p:spPr>
        <p:txBody>
          <a:bodyPr anchor="b">
            <a:normAutofit/>
          </a:bodyPr>
          <a:lstStyle>
            <a:lvl1pPr>
              <a:defRPr sz="6299"/>
            </a:lvl1pPr>
          </a:lstStyle>
          <a:p>
            <a:r>
              <a:rPr lang="en-US"/>
              <a:t>Click to edit Master title style</a:t>
            </a:r>
            <a:endParaRPr lang="en-US" dirty="0"/>
          </a:p>
        </p:txBody>
      </p:sp>
      <p:sp>
        <p:nvSpPr>
          <p:cNvPr id="3" name="Content Placeholder 2"/>
          <p:cNvSpPr>
            <a:spLocks noGrp="1"/>
          </p:cNvSpPr>
          <p:nvPr>
            <p:ph idx="1"/>
          </p:nvPr>
        </p:nvSpPr>
        <p:spPr>
          <a:xfrm>
            <a:off x="12794590" y="1621777"/>
            <a:ext cx="12130948" cy="17405718"/>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2183973" y="8746483"/>
            <a:ext cx="9996215" cy="8139818"/>
          </a:xfrm>
        </p:spPr>
        <p:txBody>
          <a:bodyPr>
            <a:normAutofit/>
          </a:bodyPr>
          <a:lstStyle>
            <a:lvl1pPr marL="0" indent="0">
              <a:buNone/>
              <a:defRPr sz="4409"/>
            </a:lvl1pPr>
            <a:lvl2pPr marL="1079964" indent="0">
              <a:buNone/>
              <a:defRPr sz="3307"/>
            </a:lvl2pPr>
            <a:lvl3pPr marL="2159927" indent="0">
              <a:buNone/>
              <a:defRPr sz="2835"/>
            </a:lvl3pPr>
            <a:lvl4pPr marL="3239891" indent="0">
              <a:buNone/>
              <a:defRPr sz="2362"/>
            </a:lvl4pPr>
            <a:lvl5pPr marL="4319854" indent="0">
              <a:buNone/>
              <a:defRPr sz="2362"/>
            </a:lvl5pPr>
            <a:lvl6pPr marL="5399818" indent="0">
              <a:buNone/>
              <a:defRPr sz="2362"/>
            </a:lvl6pPr>
            <a:lvl7pPr marL="6479781" indent="0">
              <a:buNone/>
              <a:defRPr sz="2362"/>
            </a:lvl7pPr>
            <a:lvl8pPr marL="7559745" indent="0">
              <a:buNone/>
              <a:defRPr sz="2362"/>
            </a:lvl8pPr>
            <a:lvl9pPr marL="8639708" indent="0">
              <a:buNone/>
              <a:defRPr sz="2362"/>
            </a:lvl9pPr>
          </a:lstStyle>
          <a:p>
            <a:pPr lvl="0"/>
            <a:r>
              <a:rPr lang="en-US"/>
              <a:t>Click to edit Master text styles</a:t>
            </a:r>
          </a:p>
        </p:txBody>
      </p:sp>
      <p:sp>
        <p:nvSpPr>
          <p:cNvPr id="5" name="Date Placeholder 4"/>
          <p:cNvSpPr>
            <a:spLocks noGrp="1"/>
          </p:cNvSpPr>
          <p:nvPr>
            <p:ph type="dt" sz="half" idx="10"/>
          </p:nvPr>
        </p:nvSpPr>
        <p:spPr/>
        <p:txBody>
          <a:bodyPr/>
          <a:lstStyle/>
          <a:p>
            <a:fld id="{264D3664-4651-4B58-8D1A-989F9C006F7F}" type="datetime1">
              <a:rPr lang="en-CA" smtClean="0"/>
              <a:t>2025-07-05</a:t>
            </a:fld>
            <a:endParaRPr lang="en-CA"/>
          </a:p>
        </p:txBody>
      </p:sp>
      <p:sp>
        <p:nvSpPr>
          <p:cNvPr id="6" name="Footer Placeholder 5"/>
          <p:cNvSpPr>
            <a:spLocks noGrp="1"/>
          </p:cNvSpPr>
          <p:nvPr>
            <p:ph type="ftr" sz="quarter" idx="11"/>
          </p:nvPr>
        </p:nvSpPr>
        <p:spPr/>
        <p:txBody>
          <a:bodyPr/>
          <a:lstStyle/>
          <a:p>
            <a:r>
              <a:rPr lang="en-CA"/>
              <a:t>November 10, 2025                                                                       Langdon West</a:t>
            </a:r>
          </a:p>
        </p:txBody>
      </p:sp>
      <p:sp>
        <p:nvSpPr>
          <p:cNvPr id="7" name="Slide Number Placeholder 6"/>
          <p:cNvSpPr>
            <a:spLocks noGrp="1"/>
          </p:cNvSpPr>
          <p:nvPr>
            <p:ph type="sldNum" sz="quarter" idx="12"/>
          </p:nvPr>
        </p:nvSpPr>
        <p:spPr/>
        <p:txBody>
          <a:bodyPr/>
          <a:lstStyle/>
          <a:p>
            <a:fld id="{F8402481-59D6-4828-98A5-19BFCD97A568}" type="slidenum">
              <a:rPr lang="en-CA" smtClean="0"/>
              <a:t>‹#›</a:t>
            </a:fld>
            <a:endParaRPr lang="en-CA"/>
          </a:p>
        </p:txBody>
      </p:sp>
    </p:spTree>
    <p:extLst>
      <p:ext uri="{BB962C8B-B14F-4D97-AF65-F5344CB8AC3E}">
        <p14:creationId xmlns:p14="http://schemas.microsoft.com/office/powerpoint/2010/main" val="229831714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183973" y="15119668"/>
            <a:ext cx="22741567" cy="1784962"/>
          </a:xfrm>
        </p:spPr>
        <p:txBody>
          <a:bodyPr anchor="b">
            <a:normAutofit/>
          </a:bodyPr>
          <a:lstStyle>
            <a:lvl1pPr algn="l">
              <a:defRPr sz="7559"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2183973" y="1919958"/>
            <a:ext cx="22741567" cy="12112231"/>
          </a:xfrm>
        </p:spPr>
        <p:txBody>
          <a:bodyPr anchor="t">
            <a:normAutofit/>
          </a:bodyPr>
          <a:lstStyle>
            <a:lvl1pPr marL="0" indent="0" algn="ctr">
              <a:buNone/>
              <a:defRPr sz="5039"/>
            </a:lvl1pPr>
            <a:lvl2pPr marL="1439951" indent="0">
              <a:buNone/>
              <a:defRPr sz="5039"/>
            </a:lvl2pPr>
            <a:lvl3pPr marL="2879903" indent="0">
              <a:buNone/>
              <a:defRPr sz="5039"/>
            </a:lvl3pPr>
            <a:lvl4pPr marL="4319854" indent="0">
              <a:buNone/>
              <a:defRPr sz="5039"/>
            </a:lvl4pPr>
            <a:lvl5pPr marL="5759806" indent="0">
              <a:buNone/>
              <a:defRPr sz="5039"/>
            </a:lvl5pPr>
            <a:lvl6pPr marL="7199757" indent="0">
              <a:buNone/>
              <a:defRPr sz="5039"/>
            </a:lvl6pPr>
            <a:lvl7pPr marL="8639708" indent="0">
              <a:buNone/>
              <a:defRPr sz="5039"/>
            </a:lvl7pPr>
            <a:lvl8pPr marL="10079660" indent="0">
              <a:buNone/>
              <a:defRPr sz="5039"/>
            </a:lvl8pPr>
            <a:lvl9pPr marL="11519611" indent="0">
              <a:buNone/>
              <a:defRPr sz="5039"/>
            </a:lvl9pPr>
          </a:lstStyle>
          <a:p>
            <a:r>
              <a:rPr lang="en-US"/>
              <a:t>Click icon to add picture</a:t>
            </a:r>
            <a:endParaRPr lang="en-US" dirty="0"/>
          </a:p>
        </p:txBody>
      </p:sp>
      <p:sp>
        <p:nvSpPr>
          <p:cNvPr id="4" name="Text Placeholder 3"/>
          <p:cNvSpPr>
            <a:spLocks noGrp="1"/>
          </p:cNvSpPr>
          <p:nvPr>
            <p:ph type="body" sz="half" idx="2"/>
          </p:nvPr>
        </p:nvSpPr>
        <p:spPr>
          <a:xfrm>
            <a:off x="2183973" y="16904630"/>
            <a:ext cx="22741567" cy="2122864"/>
          </a:xfrm>
        </p:spPr>
        <p:txBody>
          <a:bodyPr>
            <a:normAutofit/>
          </a:bodyPr>
          <a:lstStyle>
            <a:lvl1pPr marL="0" indent="0">
              <a:buNone/>
              <a:defRPr sz="3779"/>
            </a:lvl1pPr>
            <a:lvl2pPr marL="1439951" indent="0">
              <a:buNone/>
              <a:defRPr sz="3779"/>
            </a:lvl2pPr>
            <a:lvl3pPr marL="2879903" indent="0">
              <a:buNone/>
              <a:defRPr sz="3150"/>
            </a:lvl3pPr>
            <a:lvl4pPr marL="4319854" indent="0">
              <a:buNone/>
              <a:defRPr sz="2835"/>
            </a:lvl4pPr>
            <a:lvl5pPr marL="5759806" indent="0">
              <a:buNone/>
              <a:defRPr sz="2835"/>
            </a:lvl5pPr>
            <a:lvl6pPr marL="7199757" indent="0">
              <a:buNone/>
              <a:defRPr sz="2835"/>
            </a:lvl6pPr>
            <a:lvl7pPr marL="8639708" indent="0">
              <a:buNone/>
              <a:defRPr sz="2835"/>
            </a:lvl7pPr>
            <a:lvl8pPr marL="10079660" indent="0">
              <a:buNone/>
              <a:defRPr sz="2835"/>
            </a:lvl8pPr>
            <a:lvl9pPr marL="11519611" indent="0">
              <a:buNone/>
              <a:defRPr sz="2835"/>
            </a:lvl9pPr>
          </a:lstStyle>
          <a:p>
            <a:pPr lvl="0"/>
            <a:r>
              <a:rPr lang="en-US"/>
              <a:t>Click to edit Master text styles</a:t>
            </a:r>
          </a:p>
        </p:txBody>
      </p:sp>
      <p:sp>
        <p:nvSpPr>
          <p:cNvPr id="5" name="Date Placeholder 4"/>
          <p:cNvSpPr>
            <a:spLocks noGrp="1"/>
          </p:cNvSpPr>
          <p:nvPr>
            <p:ph type="dt" sz="half" idx="10"/>
          </p:nvPr>
        </p:nvSpPr>
        <p:spPr/>
        <p:txBody>
          <a:bodyPr/>
          <a:lstStyle/>
          <a:p>
            <a:fld id="{B0B9ECAA-9FA9-42C9-A62B-157C2BC097AE}" type="datetime1">
              <a:rPr lang="en-CA" smtClean="0"/>
              <a:t>2025-07-05</a:t>
            </a:fld>
            <a:endParaRPr lang="en-CA"/>
          </a:p>
        </p:txBody>
      </p:sp>
      <p:sp>
        <p:nvSpPr>
          <p:cNvPr id="6" name="Footer Placeholder 5"/>
          <p:cNvSpPr>
            <a:spLocks noGrp="1"/>
          </p:cNvSpPr>
          <p:nvPr>
            <p:ph type="ftr" sz="quarter" idx="11"/>
          </p:nvPr>
        </p:nvSpPr>
        <p:spPr/>
        <p:txBody>
          <a:bodyPr/>
          <a:lstStyle/>
          <a:p>
            <a:r>
              <a:rPr lang="en-CA"/>
              <a:t>November 10, 2025                                                                       Langdon West</a:t>
            </a:r>
          </a:p>
        </p:txBody>
      </p:sp>
      <p:sp>
        <p:nvSpPr>
          <p:cNvPr id="7" name="Slide Number Placeholder 6"/>
          <p:cNvSpPr>
            <a:spLocks noGrp="1"/>
          </p:cNvSpPr>
          <p:nvPr>
            <p:ph type="sldNum" sz="quarter" idx="12"/>
          </p:nvPr>
        </p:nvSpPr>
        <p:spPr/>
        <p:txBody>
          <a:bodyPr/>
          <a:lstStyle/>
          <a:p>
            <a:fld id="{F8402481-59D6-4828-98A5-19BFCD97A568}" type="slidenum">
              <a:rPr lang="en-CA" smtClean="0"/>
              <a:t>‹#›</a:t>
            </a:fld>
            <a:endParaRPr lang="en-CA"/>
          </a:p>
        </p:txBody>
      </p:sp>
    </p:spTree>
    <p:extLst>
      <p:ext uri="{BB962C8B-B14F-4D97-AF65-F5344CB8AC3E}">
        <p14:creationId xmlns:p14="http://schemas.microsoft.com/office/powerpoint/2010/main" val="298746316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17" name="Group 16"/>
          <p:cNvGrpSpPr/>
          <p:nvPr/>
        </p:nvGrpSpPr>
        <p:grpSpPr>
          <a:xfrm>
            <a:off x="-30332" y="-26669"/>
            <a:ext cx="32852100" cy="21652862"/>
            <a:chOff x="-8467" y="-8468"/>
            <a:chExt cx="9169805" cy="6874935"/>
          </a:xfrm>
        </p:grpSpPr>
        <p:sp>
          <p:nvSpPr>
            <p:cNvPr id="7" name="Freeform 6"/>
            <p:cNvSpPr/>
            <p:nvPr/>
          </p:nvSpPr>
          <p:spPr>
            <a:xfrm>
              <a:off x="-8467" y="4013200"/>
              <a:ext cx="457200" cy="2853267"/>
            </a:xfrm>
            <a:custGeom>
              <a:avLst/>
              <a:gdLst/>
              <a:ahLst/>
              <a:cxnLst/>
              <a:rect l="l" t="t" r="r" b="b"/>
              <a:pathLst>
                <a:path w="457200" h="2853267">
                  <a:moveTo>
                    <a:pt x="0" y="0"/>
                  </a:moveTo>
                  <a:lnTo>
                    <a:pt x="457200" y="2853267"/>
                  </a:lnTo>
                  <a:lnTo>
                    <a:pt x="0" y="2844800"/>
                  </a:lnTo>
                  <a:cubicBezTo>
                    <a:pt x="2822" y="1905000"/>
                    <a:pt x="5645" y="965200"/>
                    <a:pt x="0" y="0"/>
                  </a:cubicBezTo>
                  <a:close/>
                </a:path>
              </a:pathLst>
            </a:cu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8" name="Straight Connector 7"/>
            <p:cNvCxnSpPr/>
            <p:nvPr/>
          </p:nvCxnSpPr>
          <p:spPr>
            <a:xfrm flipV="1">
              <a:off x="5130830" y="4175605"/>
              <a:ext cx="4022475" cy="2682396"/>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a:off x="7042707"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sp>
          <p:nvSpPr>
            <p:cNvPr id="10" name="Freeform 9"/>
            <p:cNvSpPr/>
            <p:nvPr/>
          </p:nvSpPr>
          <p:spPr>
            <a:xfrm>
              <a:off x="6891896" y="1"/>
              <a:ext cx="2269442" cy="6866466"/>
            </a:xfrm>
            <a:custGeom>
              <a:avLst/>
              <a:gdLst/>
              <a:ahLst/>
              <a:cxnLst/>
              <a:rect l="l" t="t" r="r" b="b"/>
              <a:pathLst>
                <a:path w="2269442" h="6866466">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10"/>
            <p:cNvSpPr/>
            <p:nvPr/>
          </p:nvSpPr>
          <p:spPr>
            <a:xfrm>
              <a:off x="7205158" y="-8467"/>
              <a:ext cx="1948147" cy="6866467"/>
            </a:xfrm>
            <a:custGeom>
              <a:avLst/>
              <a:gdLst/>
              <a:ahLst/>
              <a:cxnLst/>
              <a:rect l="l" t="t" r="r" b="b"/>
              <a:pathLst>
                <a:path w="1948147" h="6866467">
                  <a:moveTo>
                    <a:pt x="0" y="0"/>
                  </a:moveTo>
                  <a:lnTo>
                    <a:pt x="1202267" y="6866467"/>
                  </a:lnTo>
                  <a:lnTo>
                    <a:pt x="1947333" y="6866467"/>
                  </a:lnTo>
                  <a:cubicBezTo>
                    <a:pt x="1944511" y="4577645"/>
                    <a:pt x="1950155" y="2288822"/>
                    <a:pt x="1947333" y="0"/>
                  </a:cubicBez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2" name="Freeform 11"/>
            <p:cNvSpPr/>
            <p:nvPr/>
          </p:nvSpPr>
          <p:spPr>
            <a:xfrm>
              <a:off x="6637896" y="3920066"/>
              <a:ext cx="2513565" cy="2937933"/>
            </a:xfrm>
            <a:custGeom>
              <a:avLst/>
              <a:gdLst/>
              <a:ahLst/>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3" name="Freeform 12"/>
            <p:cNvSpPr/>
            <p:nvPr/>
          </p:nvSpPr>
          <p:spPr>
            <a:xfrm>
              <a:off x="7010429" y="-8467"/>
              <a:ext cx="2142876" cy="6866467"/>
            </a:xfrm>
            <a:custGeom>
              <a:avLst/>
              <a:gdLst/>
              <a:ahLst/>
              <a:cxnLst/>
              <a:rect l="l" t="t" r="r" b="b"/>
              <a:pathLst>
                <a:path w="2853267" h="6866467">
                  <a:moveTo>
                    <a:pt x="0" y="0"/>
                  </a:moveTo>
                  <a:lnTo>
                    <a:pt x="2472267" y="6866467"/>
                  </a:lnTo>
                  <a:lnTo>
                    <a:pt x="2853267" y="6858000"/>
                  </a:lnTo>
                  <a:lnTo>
                    <a:pt x="2853267" y="0"/>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 name="Freeform 13"/>
            <p:cNvSpPr/>
            <p:nvPr/>
          </p:nvSpPr>
          <p:spPr>
            <a:xfrm>
              <a:off x="8295776" y="-8467"/>
              <a:ext cx="857530" cy="6866467"/>
            </a:xfrm>
            <a:custGeom>
              <a:avLst/>
              <a:gdLst/>
              <a:ahLst/>
              <a:cxnLst/>
              <a:rect l="l" t="t" r="r" b="b"/>
              <a:pathLst>
                <a:path w="1286933" h="6866467">
                  <a:moveTo>
                    <a:pt x="1016000" y="0"/>
                  </a:moveTo>
                  <a:lnTo>
                    <a:pt x="0" y="6866467"/>
                  </a:lnTo>
                  <a:lnTo>
                    <a:pt x="1286933" y="6866467"/>
                  </a:lnTo>
                  <a:cubicBezTo>
                    <a:pt x="1284111" y="4577645"/>
                    <a:pt x="1281288" y="2288822"/>
                    <a:pt x="1278466" y="0"/>
                  </a:cubicBezTo>
                  <a:lnTo>
                    <a:pt x="1016000"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5" name="Freeform 14"/>
            <p:cNvSpPr/>
            <p:nvPr/>
          </p:nvSpPr>
          <p:spPr>
            <a:xfrm>
              <a:off x="8077231" y="-8468"/>
              <a:ext cx="1066770" cy="6866467"/>
            </a:xfrm>
            <a:custGeom>
              <a:avLst/>
              <a:gdLst/>
              <a:ahLst/>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16" name="Freeform 15"/>
            <p:cNvSpPr/>
            <p:nvPr/>
          </p:nvSpPr>
          <p:spPr>
            <a:xfrm>
              <a:off x="8060297" y="4893733"/>
              <a:ext cx="1094086" cy="1964267"/>
            </a:xfrm>
            <a:custGeom>
              <a:avLst/>
              <a:gdLst/>
              <a:ahLst/>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2183975" y="1919958"/>
            <a:ext cx="22741563" cy="4159909"/>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2183973" y="6804860"/>
            <a:ext cx="22741567" cy="122226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9365087" y="19027498"/>
            <a:ext cx="2450998" cy="1149975"/>
          </a:xfrm>
          <a:prstGeom prst="rect">
            <a:avLst/>
          </a:prstGeom>
        </p:spPr>
        <p:txBody>
          <a:bodyPr vert="horz" lIns="91440" tIns="45720" rIns="91440" bIns="45720" rtlCol="0" anchor="ctr"/>
          <a:lstStyle>
            <a:lvl1pPr algn="r">
              <a:defRPr sz="2835">
                <a:solidFill>
                  <a:schemeClr val="tx1">
                    <a:tint val="75000"/>
                  </a:schemeClr>
                </a:solidFill>
              </a:defRPr>
            </a:lvl1pPr>
          </a:lstStyle>
          <a:p>
            <a:fld id="{FCF97BF4-EC82-40FE-B9CE-A4286FFEBC20}" type="datetime1">
              <a:rPr lang="en-CA" smtClean="0"/>
              <a:t>2025-07-05</a:t>
            </a:fld>
            <a:endParaRPr lang="en-CA"/>
          </a:p>
        </p:txBody>
      </p:sp>
      <p:sp>
        <p:nvSpPr>
          <p:cNvPr id="5" name="Footer Placeholder 4"/>
          <p:cNvSpPr>
            <a:spLocks noGrp="1"/>
          </p:cNvSpPr>
          <p:nvPr>
            <p:ph type="ftr" sz="quarter" idx="3"/>
          </p:nvPr>
        </p:nvSpPr>
        <p:spPr>
          <a:xfrm>
            <a:off x="2183975" y="19027498"/>
            <a:ext cx="16562443" cy="1149975"/>
          </a:xfrm>
          <a:prstGeom prst="rect">
            <a:avLst/>
          </a:prstGeom>
        </p:spPr>
        <p:txBody>
          <a:bodyPr vert="horz" lIns="91440" tIns="45720" rIns="91440" bIns="45720" rtlCol="0" anchor="ctr"/>
          <a:lstStyle>
            <a:lvl1pPr algn="l">
              <a:defRPr sz="2835">
                <a:solidFill>
                  <a:schemeClr val="tx1">
                    <a:tint val="75000"/>
                  </a:schemeClr>
                </a:solidFill>
              </a:defRPr>
            </a:lvl1pPr>
          </a:lstStyle>
          <a:p>
            <a:r>
              <a:rPr lang="en-CA"/>
              <a:t>November 10, 2025                                                                       Langdon West</a:t>
            </a:r>
          </a:p>
        </p:txBody>
      </p:sp>
      <p:sp>
        <p:nvSpPr>
          <p:cNvPr id="6" name="Slide Number Placeholder 5"/>
          <p:cNvSpPr>
            <a:spLocks noGrp="1"/>
          </p:cNvSpPr>
          <p:nvPr>
            <p:ph type="sldNum" sz="quarter" idx="4"/>
          </p:nvPr>
        </p:nvSpPr>
        <p:spPr>
          <a:xfrm>
            <a:off x="23088947" y="19027498"/>
            <a:ext cx="1836597" cy="1149975"/>
          </a:xfrm>
          <a:prstGeom prst="rect">
            <a:avLst/>
          </a:prstGeom>
        </p:spPr>
        <p:txBody>
          <a:bodyPr vert="horz" lIns="91440" tIns="45720" rIns="91440" bIns="45720" rtlCol="0" anchor="ctr"/>
          <a:lstStyle>
            <a:lvl1pPr algn="r">
              <a:defRPr sz="2835">
                <a:solidFill>
                  <a:schemeClr val="accent1"/>
                </a:solidFill>
              </a:defRPr>
            </a:lvl1pPr>
          </a:lstStyle>
          <a:p>
            <a:fld id="{F8402481-59D6-4828-98A5-19BFCD97A568}" type="slidenum">
              <a:rPr lang="en-CA" smtClean="0"/>
              <a:t>‹#›</a:t>
            </a:fld>
            <a:endParaRPr lang="en-CA"/>
          </a:p>
        </p:txBody>
      </p:sp>
    </p:spTree>
    <p:extLst>
      <p:ext uri="{BB962C8B-B14F-4D97-AF65-F5344CB8AC3E}">
        <p14:creationId xmlns:p14="http://schemas.microsoft.com/office/powerpoint/2010/main" val="2516029019"/>
      </p:ext>
    </p:extLst>
  </p:cSld>
  <p:clrMap bg1="lt1" tx1="dk1" bg2="lt2" tx2="dk2" accent1="accent1" accent2="accent2" accent3="accent3" accent4="accent4" accent5="accent5" accent6="accent6" hlink="hlink" folHlink="folHlink"/>
  <p:sldLayoutIdLst>
    <p:sldLayoutId id="2147483678" r:id="rId1"/>
    <p:sldLayoutId id="2147483679" r:id="rId2"/>
    <p:sldLayoutId id="2147483680" r:id="rId3"/>
    <p:sldLayoutId id="2147483681" r:id="rId4"/>
    <p:sldLayoutId id="2147483682" r:id="rId5"/>
    <p:sldLayoutId id="2147483683" r:id="rId6"/>
    <p:sldLayoutId id="2147483684" r:id="rId7"/>
    <p:sldLayoutId id="2147483685" r:id="rId8"/>
    <p:sldLayoutId id="2147483686" r:id="rId9"/>
    <p:sldLayoutId id="2147483687" r:id="rId10"/>
    <p:sldLayoutId id="2147483688" r:id="rId11"/>
    <p:sldLayoutId id="2147483689" r:id="rId12"/>
    <p:sldLayoutId id="2147483690" r:id="rId13"/>
    <p:sldLayoutId id="2147483691" r:id="rId14"/>
    <p:sldLayoutId id="2147483692" r:id="rId15"/>
    <p:sldLayoutId id="2147483693" r:id="rId16"/>
  </p:sldLayoutIdLst>
  <p:hf sldNum="0" hdr="0" dt="0"/>
  <p:txStyles>
    <p:titleStyle>
      <a:lvl1pPr algn="l" defTabSz="1439951" rtl="0" eaLnBrk="1" latinLnBrk="0" hangingPunct="1">
        <a:spcBef>
          <a:spcPct val="0"/>
        </a:spcBef>
        <a:buNone/>
        <a:defRPr sz="11338"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1079964" indent="-1079964" algn="l" defTabSz="1439951" rtl="0" eaLnBrk="1" latinLnBrk="0" hangingPunct="1">
        <a:spcBef>
          <a:spcPts val="3150"/>
        </a:spcBef>
        <a:spcAft>
          <a:spcPts val="0"/>
        </a:spcAft>
        <a:buClr>
          <a:schemeClr val="accent1"/>
        </a:buClr>
        <a:buSzPct val="80000"/>
        <a:buFont typeface="Wingdings 3" charset="2"/>
        <a:buChar char=""/>
        <a:defRPr sz="5669" kern="1200">
          <a:solidFill>
            <a:schemeClr val="tx1">
              <a:lumMod val="75000"/>
              <a:lumOff val="25000"/>
            </a:schemeClr>
          </a:solidFill>
          <a:latin typeface="+mn-lt"/>
          <a:ea typeface="+mn-ea"/>
          <a:cs typeface="+mn-cs"/>
        </a:defRPr>
      </a:lvl1pPr>
      <a:lvl2pPr marL="2339921" indent="-899970" algn="l" defTabSz="1439951" rtl="0" eaLnBrk="1" latinLnBrk="0" hangingPunct="1">
        <a:spcBef>
          <a:spcPts val="3150"/>
        </a:spcBef>
        <a:spcAft>
          <a:spcPts val="0"/>
        </a:spcAft>
        <a:buClr>
          <a:schemeClr val="accent1"/>
        </a:buClr>
        <a:buSzPct val="80000"/>
        <a:buFont typeface="Wingdings 3" charset="2"/>
        <a:buChar char=""/>
        <a:defRPr sz="5039" kern="1200">
          <a:solidFill>
            <a:schemeClr val="tx1">
              <a:lumMod val="75000"/>
              <a:lumOff val="25000"/>
            </a:schemeClr>
          </a:solidFill>
          <a:latin typeface="+mn-lt"/>
          <a:ea typeface="+mn-ea"/>
          <a:cs typeface="+mn-cs"/>
        </a:defRPr>
      </a:lvl2pPr>
      <a:lvl3pPr marL="3599879" indent="-719976" algn="l" defTabSz="1439951" rtl="0" eaLnBrk="1" latinLnBrk="0" hangingPunct="1">
        <a:spcBef>
          <a:spcPts val="3150"/>
        </a:spcBef>
        <a:spcAft>
          <a:spcPts val="0"/>
        </a:spcAft>
        <a:buClr>
          <a:schemeClr val="accent1"/>
        </a:buClr>
        <a:buSzPct val="80000"/>
        <a:buFont typeface="Wingdings 3" charset="2"/>
        <a:buChar char=""/>
        <a:defRPr sz="4409" kern="1200">
          <a:solidFill>
            <a:schemeClr val="tx1">
              <a:lumMod val="75000"/>
              <a:lumOff val="25000"/>
            </a:schemeClr>
          </a:solidFill>
          <a:latin typeface="+mn-lt"/>
          <a:ea typeface="+mn-ea"/>
          <a:cs typeface="+mn-cs"/>
        </a:defRPr>
      </a:lvl3pPr>
      <a:lvl4pPr marL="5039830" indent="-719976" algn="l" defTabSz="1439951" rtl="0" eaLnBrk="1" latinLnBrk="0" hangingPunct="1">
        <a:spcBef>
          <a:spcPts val="3150"/>
        </a:spcBef>
        <a:spcAft>
          <a:spcPts val="0"/>
        </a:spcAft>
        <a:buClr>
          <a:schemeClr val="accent1"/>
        </a:buClr>
        <a:buSzPct val="80000"/>
        <a:buFont typeface="Wingdings 3" charset="2"/>
        <a:buChar char=""/>
        <a:defRPr sz="3779" kern="1200">
          <a:solidFill>
            <a:schemeClr val="tx1">
              <a:lumMod val="75000"/>
              <a:lumOff val="25000"/>
            </a:schemeClr>
          </a:solidFill>
          <a:latin typeface="+mn-lt"/>
          <a:ea typeface="+mn-ea"/>
          <a:cs typeface="+mn-cs"/>
        </a:defRPr>
      </a:lvl4pPr>
      <a:lvl5pPr marL="6479781" indent="-719976" algn="l" defTabSz="1439951" rtl="0" eaLnBrk="1" latinLnBrk="0" hangingPunct="1">
        <a:spcBef>
          <a:spcPts val="3150"/>
        </a:spcBef>
        <a:spcAft>
          <a:spcPts val="0"/>
        </a:spcAft>
        <a:buClr>
          <a:schemeClr val="accent1"/>
        </a:buClr>
        <a:buSzPct val="80000"/>
        <a:buFont typeface="Wingdings 3" charset="2"/>
        <a:buChar char=""/>
        <a:defRPr sz="3779" kern="1200">
          <a:solidFill>
            <a:schemeClr val="tx1">
              <a:lumMod val="75000"/>
              <a:lumOff val="25000"/>
            </a:schemeClr>
          </a:solidFill>
          <a:latin typeface="+mn-lt"/>
          <a:ea typeface="+mn-ea"/>
          <a:cs typeface="+mn-cs"/>
        </a:defRPr>
      </a:lvl5pPr>
      <a:lvl6pPr marL="7919733" indent="-719976" algn="l" defTabSz="1439951" rtl="0" eaLnBrk="1" latinLnBrk="0" hangingPunct="1">
        <a:spcBef>
          <a:spcPts val="3150"/>
        </a:spcBef>
        <a:spcAft>
          <a:spcPts val="0"/>
        </a:spcAft>
        <a:buClr>
          <a:schemeClr val="accent1"/>
        </a:buClr>
        <a:buSzPct val="80000"/>
        <a:buFont typeface="Wingdings 3" charset="2"/>
        <a:buChar char=""/>
        <a:defRPr sz="3779" kern="1200">
          <a:solidFill>
            <a:schemeClr val="tx1">
              <a:lumMod val="75000"/>
              <a:lumOff val="25000"/>
            </a:schemeClr>
          </a:solidFill>
          <a:latin typeface="+mn-lt"/>
          <a:ea typeface="+mn-ea"/>
          <a:cs typeface="+mn-cs"/>
        </a:defRPr>
      </a:lvl6pPr>
      <a:lvl7pPr marL="9359684" indent="-719976" algn="l" defTabSz="1439951" rtl="0" eaLnBrk="1" latinLnBrk="0" hangingPunct="1">
        <a:spcBef>
          <a:spcPts val="3150"/>
        </a:spcBef>
        <a:spcAft>
          <a:spcPts val="0"/>
        </a:spcAft>
        <a:buClr>
          <a:schemeClr val="accent1"/>
        </a:buClr>
        <a:buSzPct val="80000"/>
        <a:buFont typeface="Wingdings 3" charset="2"/>
        <a:buChar char=""/>
        <a:defRPr sz="3779" kern="1200">
          <a:solidFill>
            <a:schemeClr val="tx1">
              <a:lumMod val="75000"/>
              <a:lumOff val="25000"/>
            </a:schemeClr>
          </a:solidFill>
          <a:latin typeface="+mn-lt"/>
          <a:ea typeface="+mn-ea"/>
          <a:cs typeface="+mn-cs"/>
        </a:defRPr>
      </a:lvl7pPr>
      <a:lvl8pPr marL="10799636" indent="-719976" algn="l" defTabSz="1439951" rtl="0" eaLnBrk="1" latinLnBrk="0" hangingPunct="1">
        <a:spcBef>
          <a:spcPts val="3150"/>
        </a:spcBef>
        <a:spcAft>
          <a:spcPts val="0"/>
        </a:spcAft>
        <a:buClr>
          <a:schemeClr val="accent1"/>
        </a:buClr>
        <a:buSzPct val="80000"/>
        <a:buFont typeface="Wingdings 3" charset="2"/>
        <a:buChar char=""/>
        <a:defRPr sz="3779" kern="1200">
          <a:solidFill>
            <a:schemeClr val="tx1">
              <a:lumMod val="75000"/>
              <a:lumOff val="25000"/>
            </a:schemeClr>
          </a:solidFill>
          <a:latin typeface="+mn-lt"/>
          <a:ea typeface="+mn-ea"/>
          <a:cs typeface="+mn-cs"/>
        </a:defRPr>
      </a:lvl8pPr>
      <a:lvl9pPr marL="12239587" indent="-719976" algn="l" defTabSz="1439951" rtl="0" eaLnBrk="1" latinLnBrk="0" hangingPunct="1">
        <a:spcBef>
          <a:spcPts val="3150"/>
        </a:spcBef>
        <a:spcAft>
          <a:spcPts val="0"/>
        </a:spcAft>
        <a:buClr>
          <a:schemeClr val="accent1"/>
        </a:buClr>
        <a:buSzPct val="80000"/>
        <a:buFont typeface="Wingdings 3" charset="2"/>
        <a:buChar char=""/>
        <a:defRPr sz="3779" kern="1200">
          <a:solidFill>
            <a:schemeClr val="tx1">
              <a:lumMod val="75000"/>
              <a:lumOff val="25000"/>
            </a:schemeClr>
          </a:solidFill>
          <a:latin typeface="+mn-lt"/>
          <a:ea typeface="+mn-ea"/>
          <a:cs typeface="+mn-cs"/>
        </a:defRPr>
      </a:lvl9pPr>
    </p:bodyStyle>
    <p:otherStyle>
      <a:defPPr>
        <a:defRPr lang="en-US"/>
      </a:defPPr>
      <a:lvl1pPr marL="0" algn="l" defTabSz="1439951" rtl="0" eaLnBrk="1" latinLnBrk="0" hangingPunct="1">
        <a:defRPr sz="5669" kern="1200">
          <a:solidFill>
            <a:schemeClr val="tx1"/>
          </a:solidFill>
          <a:latin typeface="+mn-lt"/>
          <a:ea typeface="+mn-ea"/>
          <a:cs typeface="+mn-cs"/>
        </a:defRPr>
      </a:lvl1pPr>
      <a:lvl2pPr marL="1439951" algn="l" defTabSz="1439951" rtl="0" eaLnBrk="1" latinLnBrk="0" hangingPunct="1">
        <a:defRPr sz="5669" kern="1200">
          <a:solidFill>
            <a:schemeClr val="tx1"/>
          </a:solidFill>
          <a:latin typeface="+mn-lt"/>
          <a:ea typeface="+mn-ea"/>
          <a:cs typeface="+mn-cs"/>
        </a:defRPr>
      </a:lvl2pPr>
      <a:lvl3pPr marL="2879903" algn="l" defTabSz="1439951" rtl="0" eaLnBrk="1" latinLnBrk="0" hangingPunct="1">
        <a:defRPr sz="5669" kern="1200">
          <a:solidFill>
            <a:schemeClr val="tx1"/>
          </a:solidFill>
          <a:latin typeface="+mn-lt"/>
          <a:ea typeface="+mn-ea"/>
          <a:cs typeface="+mn-cs"/>
        </a:defRPr>
      </a:lvl3pPr>
      <a:lvl4pPr marL="4319854" algn="l" defTabSz="1439951" rtl="0" eaLnBrk="1" latinLnBrk="0" hangingPunct="1">
        <a:defRPr sz="5669" kern="1200">
          <a:solidFill>
            <a:schemeClr val="tx1"/>
          </a:solidFill>
          <a:latin typeface="+mn-lt"/>
          <a:ea typeface="+mn-ea"/>
          <a:cs typeface="+mn-cs"/>
        </a:defRPr>
      </a:lvl4pPr>
      <a:lvl5pPr marL="5759806" algn="l" defTabSz="1439951" rtl="0" eaLnBrk="1" latinLnBrk="0" hangingPunct="1">
        <a:defRPr sz="5669" kern="1200">
          <a:solidFill>
            <a:schemeClr val="tx1"/>
          </a:solidFill>
          <a:latin typeface="+mn-lt"/>
          <a:ea typeface="+mn-ea"/>
          <a:cs typeface="+mn-cs"/>
        </a:defRPr>
      </a:lvl5pPr>
      <a:lvl6pPr marL="7199757" algn="l" defTabSz="1439951" rtl="0" eaLnBrk="1" latinLnBrk="0" hangingPunct="1">
        <a:defRPr sz="5669" kern="1200">
          <a:solidFill>
            <a:schemeClr val="tx1"/>
          </a:solidFill>
          <a:latin typeface="+mn-lt"/>
          <a:ea typeface="+mn-ea"/>
          <a:cs typeface="+mn-cs"/>
        </a:defRPr>
      </a:lvl6pPr>
      <a:lvl7pPr marL="8639708" algn="l" defTabSz="1439951" rtl="0" eaLnBrk="1" latinLnBrk="0" hangingPunct="1">
        <a:defRPr sz="5669" kern="1200">
          <a:solidFill>
            <a:schemeClr val="tx1"/>
          </a:solidFill>
          <a:latin typeface="+mn-lt"/>
          <a:ea typeface="+mn-ea"/>
          <a:cs typeface="+mn-cs"/>
        </a:defRPr>
      </a:lvl7pPr>
      <a:lvl8pPr marL="10079660" algn="l" defTabSz="1439951" rtl="0" eaLnBrk="1" latinLnBrk="0" hangingPunct="1">
        <a:defRPr sz="5669" kern="1200">
          <a:solidFill>
            <a:schemeClr val="tx1"/>
          </a:solidFill>
          <a:latin typeface="+mn-lt"/>
          <a:ea typeface="+mn-ea"/>
          <a:cs typeface="+mn-cs"/>
        </a:defRPr>
      </a:lvl8pPr>
      <a:lvl9pPr marL="11519611" algn="l" defTabSz="1439951" rtl="0" eaLnBrk="1" latinLnBrk="0" hangingPunct="1">
        <a:defRPr sz="5669"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microsoft.com/office/2007/relationships/diagramDrawing" Target="../diagrams/drawing1.xml"/><Relationship Id="rId3" Type="http://schemas.microsoft.com/office/2018/10/relationships/comments" Target="../comments/modernComment_109_C3BAF092.xml"/><Relationship Id="rId7" Type="http://schemas.openxmlformats.org/officeDocument/2006/relationships/diagramColors" Target="../diagrams/colors1.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 Id="rId9" Type="http://schemas.openxmlformats.org/officeDocument/2006/relationships/image" Target="../media/image4.pn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microsoft.com/office/2018/10/relationships/comments" Target="../comments/modernComment_111_81FFF196.xml"/><Relationship Id="rId1" Type="http://schemas.openxmlformats.org/officeDocument/2006/relationships/slideLayout" Target="../slideLayouts/slideLayout2.xml"/><Relationship Id="rId4" Type="http://schemas.openxmlformats.org/officeDocument/2006/relationships/image" Target="../media/image5.jpg"/></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microsoft.com/office/2018/10/relationships/comments" Target="../comments/modernComment_114_313520EA.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microsoft.com/office/2018/10/relationships/comments" Target="../comments/modernComment_115_16F2AA5E.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microsoft.com/office/2018/10/relationships/comments" Target="../comments/modernComment_116_DBBA6E86.xml"/><Relationship Id="rId1" Type="http://schemas.openxmlformats.org/officeDocument/2006/relationships/slideLayout" Target="../slideLayouts/slideLayout2.xml"/><Relationship Id="rId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984CA0-B1BB-AE77-7AB7-A6B247C02BC5}"/>
              </a:ext>
            </a:extLst>
          </p:cNvPr>
          <p:cNvSpPr>
            <a:spLocks noGrp="1"/>
          </p:cNvSpPr>
          <p:nvPr>
            <p:ph type="ctrTitle"/>
          </p:nvPr>
        </p:nvSpPr>
        <p:spPr>
          <a:xfrm>
            <a:off x="14457462" y="8047043"/>
            <a:ext cx="10461589" cy="4423579"/>
          </a:xfrm>
        </p:spPr>
        <p:txBody>
          <a:bodyPr>
            <a:noAutofit/>
          </a:bodyPr>
          <a:lstStyle/>
          <a:p>
            <a:pPr>
              <a:lnSpc>
                <a:spcPct val="90000"/>
              </a:lnSpc>
            </a:pPr>
            <a:r>
              <a:rPr lang="en-CA" sz="8598" dirty="0"/>
              <a:t>Welcome to the </a:t>
            </a:r>
            <a:br>
              <a:rPr lang="en-CA" sz="10748" dirty="0"/>
            </a:br>
            <a:r>
              <a:rPr lang="en-CA" sz="10748" b="1" dirty="0"/>
              <a:t>Langdon Area Structure Plan Amendment </a:t>
            </a:r>
            <a:r>
              <a:rPr lang="en-CA" sz="8598" dirty="0"/>
              <a:t>Open House #2</a:t>
            </a:r>
          </a:p>
        </p:txBody>
      </p:sp>
      <p:sp>
        <p:nvSpPr>
          <p:cNvPr id="3" name="Subtitle 2">
            <a:extLst>
              <a:ext uri="{FF2B5EF4-FFF2-40B4-BE49-F238E27FC236}">
                <a16:creationId xmlns:a16="http://schemas.microsoft.com/office/drawing/2014/main" id="{9693BE21-00BC-7A2A-8C45-4D78E6896DF9}"/>
              </a:ext>
            </a:extLst>
          </p:cNvPr>
          <p:cNvSpPr>
            <a:spLocks noGrp="1"/>
          </p:cNvSpPr>
          <p:nvPr>
            <p:ph type="subTitle" idx="1"/>
          </p:nvPr>
        </p:nvSpPr>
        <p:spPr>
          <a:xfrm>
            <a:off x="14515963" y="14371847"/>
            <a:ext cx="10461589" cy="2947345"/>
          </a:xfrm>
        </p:spPr>
        <p:txBody>
          <a:bodyPr>
            <a:normAutofit/>
          </a:bodyPr>
          <a:lstStyle/>
          <a:p>
            <a:pPr>
              <a:lnSpc>
                <a:spcPct val="90000"/>
              </a:lnSpc>
            </a:pPr>
            <a:r>
              <a:rPr lang="en-CA" sz="4031" dirty="0"/>
              <a:t>This Open House is being held to present the draft Area Structure Plan with edits.</a:t>
            </a:r>
          </a:p>
          <a:p>
            <a:pPr>
              <a:lnSpc>
                <a:spcPct val="90000"/>
              </a:lnSpc>
            </a:pPr>
            <a:r>
              <a:rPr lang="en-CA" sz="4031" dirty="0"/>
              <a:t> </a:t>
            </a:r>
          </a:p>
        </p:txBody>
      </p:sp>
      <p:sp>
        <p:nvSpPr>
          <p:cNvPr id="4" name="Footer Placeholder 3">
            <a:extLst>
              <a:ext uri="{FF2B5EF4-FFF2-40B4-BE49-F238E27FC236}">
                <a16:creationId xmlns:a16="http://schemas.microsoft.com/office/drawing/2014/main" id="{9093B3ED-7DC5-67E4-38C0-D43B80E6AB43}"/>
              </a:ext>
            </a:extLst>
          </p:cNvPr>
          <p:cNvSpPr>
            <a:spLocks noGrp="1"/>
          </p:cNvSpPr>
          <p:nvPr>
            <p:ph type="ftr" sz="quarter" idx="11"/>
          </p:nvPr>
        </p:nvSpPr>
        <p:spPr>
          <a:xfrm>
            <a:off x="1662077" y="18345621"/>
            <a:ext cx="9150443" cy="981083"/>
          </a:xfrm>
        </p:spPr>
        <p:txBody>
          <a:bodyPr>
            <a:normAutofit/>
          </a:bodyPr>
          <a:lstStyle/>
          <a:p>
            <a:pPr algn="ctr">
              <a:spcAft>
                <a:spcPts val="1612"/>
              </a:spcAft>
            </a:pPr>
            <a:r>
              <a:rPr lang="en-CA" dirty="0"/>
              <a:t>June 24, 2025                                            </a:t>
            </a:r>
          </a:p>
        </p:txBody>
      </p:sp>
      <p:pic>
        <p:nvPicPr>
          <p:cNvPr id="11" name="Picture 10" descr="Langdon Alberta - SkyscraperPage Forum">
            <a:extLst>
              <a:ext uri="{FF2B5EF4-FFF2-40B4-BE49-F238E27FC236}">
                <a16:creationId xmlns:a16="http://schemas.microsoft.com/office/drawing/2014/main" id="{BC7C7AE5-5E7D-34C0-B302-96BF807EE376}"/>
              </a:ext>
            </a:extLst>
          </p:cNvPr>
          <p:cNvPicPr>
            <a:picLocks noChangeAspect="1"/>
          </p:cNvPicPr>
          <p:nvPr/>
        </p:nvPicPr>
        <p:blipFill rotWithShape="1">
          <a:blip r:embed="rId2">
            <a:extLst>
              <a:ext uri="{28A0092B-C50C-407E-A947-70E740481C1C}">
                <a14:useLocalDpi xmlns:a14="http://schemas.microsoft.com/office/drawing/2010/main" val="0"/>
              </a:ext>
            </a:extLst>
          </a:blip>
          <a:srcRect l="40196" r="235"/>
          <a:stretch/>
        </p:blipFill>
        <p:spPr bwMode="auto">
          <a:xfrm>
            <a:off x="1800640" y="1586112"/>
            <a:ext cx="10121536" cy="11384341"/>
          </a:xfrm>
          <a:custGeom>
            <a:avLst/>
            <a:gdLst/>
            <a:ahLst/>
            <a:cxnLst/>
            <a:rect l="l" t="t" r="r" b="b"/>
            <a:pathLst>
              <a:path w="5182413" h="4236855">
                <a:moveTo>
                  <a:pt x="630049" y="0"/>
                </a:moveTo>
                <a:lnTo>
                  <a:pt x="5182413" y="0"/>
                </a:lnTo>
                <a:lnTo>
                  <a:pt x="5182413" y="21851"/>
                </a:lnTo>
                <a:lnTo>
                  <a:pt x="4547946" y="4236855"/>
                </a:lnTo>
                <a:lnTo>
                  <a:pt x="0" y="4236855"/>
                </a:lnTo>
                <a:close/>
              </a:path>
            </a:pathLst>
          </a:custGeom>
          <a:noFill/>
          <a:extLst>
            <a:ext uri="{53640926-AAD7-44D8-BBD7-CCE9431645EC}">
              <a14:shadowObscured xmlns:a14="http://schemas.microsoft.com/office/drawing/2010/main"/>
            </a:ext>
          </a:extLst>
        </p:spPr>
      </p:pic>
      <p:pic>
        <p:nvPicPr>
          <p:cNvPr id="10" name="Picture 9">
            <a:extLst>
              <a:ext uri="{FF2B5EF4-FFF2-40B4-BE49-F238E27FC236}">
                <a16:creationId xmlns:a16="http://schemas.microsoft.com/office/drawing/2014/main" id="{5CF2BFD4-FAEC-C271-4D79-96C0509B5EAA}"/>
              </a:ext>
            </a:extLst>
          </p:cNvPr>
          <p:cNvPicPr>
            <a:picLocks noChangeAspect="1"/>
          </p:cNvPicPr>
          <p:nvPr/>
        </p:nvPicPr>
        <p:blipFill>
          <a:blip r:embed="rId3"/>
          <a:srcRect l="1759" r="2484" b="3"/>
          <a:stretch/>
        </p:blipFill>
        <p:spPr>
          <a:xfrm>
            <a:off x="1813535" y="13225938"/>
            <a:ext cx="8657853" cy="4769248"/>
          </a:xfrm>
          <a:custGeom>
            <a:avLst/>
            <a:gdLst/>
            <a:ahLst/>
            <a:cxnLst/>
            <a:rect l="l" t="t" r="r" b="b"/>
            <a:pathLst>
              <a:path w="4760690" h="2622453">
                <a:moveTo>
                  <a:pt x="212741" y="0"/>
                </a:moveTo>
                <a:lnTo>
                  <a:pt x="4760690" y="0"/>
                </a:lnTo>
                <a:lnTo>
                  <a:pt x="4365943" y="2622453"/>
                </a:lnTo>
                <a:lnTo>
                  <a:pt x="0" y="2622453"/>
                </a:lnTo>
                <a:lnTo>
                  <a:pt x="0" y="1430607"/>
                </a:lnTo>
                <a:close/>
              </a:path>
            </a:pathLst>
          </a:custGeom>
        </p:spPr>
      </p:pic>
    </p:spTree>
    <p:extLst>
      <p:ext uri="{BB962C8B-B14F-4D97-AF65-F5344CB8AC3E}">
        <p14:creationId xmlns:p14="http://schemas.microsoft.com/office/powerpoint/2010/main" val="222414772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F58035B-389F-E2FD-0213-ABE0F73F469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7BB6253-2187-4445-AAD1-F19A488384C4}"/>
              </a:ext>
            </a:extLst>
          </p:cNvPr>
          <p:cNvSpPr>
            <a:spLocks noGrp="1"/>
          </p:cNvSpPr>
          <p:nvPr>
            <p:ph type="title"/>
          </p:nvPr>
        </p:nvSpPr>
        <p:spPr/>
        <p:txBody>
          <a:bodyPr/>
          <a:lstStyle/>
          <a:p>
            <a:r>
              <a:rPr lang="en-CA" dirty="0"/>
              <a:t>Next Steps</a:t>
            </a:r>
          </a:p>
        </p:txBody>
      </p:sp>
      <p:graphicFrame>
        <p:nvGraphicFramePr>
          <p:cNvPr id="5" name="Content Placeholder 4">
            <a:extLst>
              <a:ext uri="{FF2B5EF4-FFF2-40B4-BE49-F238E27FC236}">
                <a16:creationId xmlns:a16="http://schemas.microsoft.com/office/drawing/2014/main" id="{4C24D606-B3BC-40BA-61D6-FE6CF3AE0846}"/>
              </a:ext>
            </a:extLst>
          </p:cNvPr>
          <p:cNvGraphicFramePr>
            <a:graphicFrameLocks noGrp="1"/>
          </p:cNvGraphicFramePr>
          <p:nvPr>
            <p:ph idx="1"/>
            <p:extLst>
              <p:ext uri="{D42A27DB-BD31-4B8C-83A1-F6EECF244321}">
                <p14:modId xmlns:p14="http://schemas.microsoft.com/office/powerpoint/2010/main" val="2792484180"/>
              </p:ext>
            </p:extLst>
          </p:nvPr>
        </p:nvGraphicFramePr>
        <p:xfrm>
          <a:off x="1900916" y="5342850"/>
          <a:ext cx="24766561" cy="12637086"/>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3" name="Picture 2">
            <a:extLst>
              <a:ext uri="{FF2B5EF4-FFF2-40B4-BE49-F238E27FC236}">
                <a16:creationId xmlns:a16="http://schemas.microsoft.com/office/drawing/2014/main" id="{BBC0B6D7-0E19-94E1-9E9B-96265C746A12}"/>
              </a:ext>
            </a:extLst>
          </p:cNvPr>
          <p:cNvPicPr>
            <a:picLocks noChangeAspect="1"/>
          </p:cNvPicPr>
          <p:nvPr/>
        </p:nvPicPr>
        <p:blipFill>
          <a:blip r:embed="rId9"/>
          <a:stretch>
            <a:fillRect/>
          </a:stretch>
        </p:blipFill>
        <p:spPr>
          <a:xfrm>
            <a:off x="27551660" y="16525505"/>
            <a:ext cx="4328957" cy="2374865"/>
          </a:xfrm>
          <a:prstGeom prst="rect">
            <a:avLst/>
          </a:prstGeom>
        </p:spPr>
      </p:pic>
      <p:sp>
        <p:nvSpPr>
          <p:cNvPr id="6" name="TextBox 5">
            <a:extLst>
              <a:ext uri="{FF2B5EF4-FFF2-40B4-BE49-F238E27FC236}">
                <a16:creationId xmlns:a16="http://schemas.microsoft.com/office/drawing/2014/main" id="{215D4DE9-5D9B-8E8D-D8A9-E8FF1172D80D}"/>
              </a:ext>
            </a:extLst>
          </p:cNvPr>
          <p:cNvSpPr txBox="1"/>
          <p:nvPr/>
        </p:nvSpPr>
        <p:spPr>
          <a:xfrm>
            <a:off x="14835809" y="6292574"/>
            <a:ext cx="5994400" cy="830997"/>
          </a:xfrm>
          <a:prstGeom prst="rect">
            <a:avLst/>
          </a:prstGeom>
          <a:noFill/>
        </p:spPr>
        <p:txBody>
          <a:bodyPr wrap="square" rtlCol="0">
            <a:spAutoFit/>
          </a:bodyPr>
          <a:lstStyle/>
          <a:p>
            <a:r>
              <a:rPr lang="en-CA" sz="4800" dirty="0"/>
              <a:t>We are here</a:t>
            </a:r>
          </a:p>
        </p:txBody>
      </p:sp>
      <p:sp>
        <p:nvSpPr>
          <p:cNvPr id="7" name="Arrow: Down 6">
            <a:extLst>
              <a:ext uri="{FF2B5EF4-FFF2-40B4-BE49-F238E27FC236}">
                <a16:creationId xmlns:a16="http://schemas.microsoft.com/office/drawing/2014/main" id="{101CBA79-0E11-231A-F596-E121F0F31FA0}"/>
              </a:ext>
            </a:extLst>
          </p:cNvPr>
          <p:cNvSpPr/>
          <p:nvPr/>
        </p:nvSpPr>
        <p:spPr>
          <a:xfrm>
            <a:off x="17048921" y="7510669"/>
            <a:ext cx="609600" cy="685800"/>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a:p>
        </p:txBody>
      </p:sp>
    </p:spTree>
    <p:extLst>
      <p:ext uri="{BB962C8B-B14F-4D97-AF65-F5344CB8AC3E}">
        <p14:creationId xmlns:p14="http://schemas.microsoft.com/office/powerpoint/2010/main" val="3283808402"/>
      </p:ext>
    </p:extLst>
  </p:cSld>
  <p:clrMapOvr>
    <a:masterClrMapping/>
  </p:clrMapOvr>
  <p:extLst>
    <p:ext uri="{6950BFC3-D8DA-4A85-94F7-54DA5524770B}">
      <p188:commentRel xmlns:p188="http://schemas.microsoft.com/office/powerpoint/2018/8/main" r:id="rId3"/>
    </p:ext>
  </p:extLst>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descr="Around Langdon — Jason Anderson - Langdon, Alberta - Re/Max Realtor">
            <a:extLst>
              <a:ext uri="{FF2B5EF4-FFF2-40B4-BE49-F238E27FC236}">
                <a16:creationId xmlns:a16="http://schemas.microsoft.com/office/drawing/2014/main" id="{A7C98200-C385-0049-CB0C-4C9EC53327A3}"/>
              </a:ext>
            </a:extLst>
          </p:cNvPr>
          <p:cNvPicPr>
            <a:picLocks noChangeAspect="1"/>
          </p:cNvPicPr>
          <p:nvPr/>
        </p:nvPicPr>
        <p:blipFill>
          <a:blip r:embed="rId2" cstate="print">
            <a:extLst>
              <a:ext uri="{28A0092B-C50C-407E-A947-70E740481C1C}">
                <a14:useLocalDpi xmlns:a14="http://schemas.microsoft.com/office/drawing/2010/main" val="0"/>
              </a:ext>
            </a:extLst>
          </a:blip>
          <a:srcRect l="27752" r="38495"/>
          <a:stretch/>
        </p:blipFill>
        <p:spPr bwMode="auto">
          <a:xfrm>
            <a:off x="11473008" y="-3"/>
            <a:ext cx="21286642" cy="21599528"/>
          </a:xfrm>
          <a:custGeom>
            <a:avLst/>
            <a:gdLst/>
            <a:ahLst/>
            <a:cxnLst/>
            <a:rect l="l" t="t" r="r" b="b"/>
            <a:pathLst>
              <a:path w="7922146" h="6858001">
                <a:moveTo>
                  <a:pt x="379987" y="0"/>
                </a:moveTo>
                <a:lnTo>
                  <a:pt x="5304971" y="0"/>
                </a:lnTo>
                <a:lnTo>
                  <a:pt x="7065281" y="0"/>
                </a:lnTo>
                <a:lnTo>
                  <a:pt x="7397540" y="0"/>
                </a:lnTo>
                <a:lnTo>
                  <a:pt x="7397540" y="1"/>
                </a:lnTo>
                <a:lnTo>
                  <a:pt x="7922146" y="1"/>
                </a:lnTo>
                <a:lnTo>
                  <a:pt x="7922146" y="6858001"/>
                </a:lnTo>
                <a:lnTo>
                  <a:pt x="7065281" y="6858001"/>
                </a:lnTo>
                <a:lnTo>
                  <a:pt x="7065281" y="6858000"/>
                </a:lnTo>
                <a:lnTo>
                  <a:pt x="5932989" y="6858000"/>
                </a:lnTo>
                <a:lnTo>
                  <a:pt x="5932989" y="6858001"/>
                </a:lnTo>
                <a:lnTo>
                  <a:pt x="27809" y="6858001"/>
                </a:lnTo>
                <a:lnTo>
                  <a:pt x="1803228" y="4521201"/>
                </a:lnTo>
                <a:close/>
                <a:moveTo>
                  <a:pt x="0" y="0"/>
                </a:moveTo>
                <a:lnTo>
                  <a:pt x="379987" y="0"/>
                </a:lnTo>
                <a:lnTo>
                  <a:pt x="0" y="407"/>
                </a:lnTo>
                <a:close/>
              </a:path>
            </a:pathLst>
          </a:custGeom>
          <a:noFill/>
        </p:spPr>
      </p:pic>
      <p:sp>
        <p:nvSpPr>
          <p:cNvPr id="2" name="Title 1">
            <a:extLst>
              <a:ext uri="{FF2B5EF4-FFF2-40B4-BE49-F238E27FC236}">
                <a16:creationId xmlns:a16="http://schemas.microsoft.com/office/drawing/2014/main" id="{82A13D0A-02AB-C288-3D06-D1E3D66687EC}"/>
              </a:ext>
            </a:extLst>
          </p:cNvPr>
          <p:cNvSpPr>
            <a:spLocks noGrp="1"/>
          </p:cNvSpPr>
          <p:nvPr>
            <p:ph type="title"/>
          </p:nvPr>
        </p:nvSpPr>
        <p:spPr>
          <a:xfrm>
            <a:off x="1819979" y="1919957"/>
            <a:ext cx="10347887" cy="4159909"/>
          </a:xfrm>
        </p:spPr>
        <p:txBody>
          <a:bodyPr>
            <a:normAutofit/>
          </a:bodyPr>
          <a:lstStyle/>
          <a:p>
            <a:r>
              <a:rPr lang="en-CA" dirty="0"/>
              <a:t>Proposed Vision</a:t>
            </a:r>
          </a:p>
        </p:txBody>
      </p:sp>
      <p:sp>
        <p:nvSpPr>
          <p:cNvPr id="3" name="Content Placeholder 2">
            <a:extLst>
              <a:ext uri="{FF2B5EF4-FFF2-40B4-BE49-F238E27FC236}">
                <a16:creationId xmlns:a16="http://schemas.microsoft.com/office/drawing/2014/main" id="{E8FE5320-7277-5ADA-B3AC-4F9619C7780A}"/>
              </a:ext>
            </a:extLst>
          </p:cNvPr>
          <p:cNvSpPr>
            <a:spLocks noGrp="1"/>
          </p:cNvSpPr>
          <p:nvPr>
            <p:ph idx="1"/>
          </p:nvPr>
        </p:nvSpPr>
        <p:spPr>
          <a:xfrm>
            <a:off x="1819982" y="6804855"/>
            <a:ext cx="10347884" cy="12222638"/>
          </a:xfrm>
        </p:spPr>
        <p:txBody>
          <a:bodyPr>
            <a:normAutofit/>
          </a:bodyPr>
          <a:lstStyle/>
          <a:p>
            <a:pPr marL="0" indent="0">
              <a:buNone/>
            </a:pPr>
            <a:r>
              <a:rPr lang="en-CA" dirty="0"/>
              <a:t>Langdon is a complete community that supports modern lifestyles through a diversity of housing styles and prices, local employment opportunities and community amenities, ensuring recreation and educational facilities are available and accessible for a safe, sustainable community.</a:t>
            </a:r>
          </a:p>
          <a:p>
            <a:pPr marL="0" indent="0">
              <a:buNone/>
            </a:pPr>
            <a:endParaRPr lang="en-CA" dirty="0"/>
          </a:p>
        </p:txBody>
      </p:sp>
      <p:cxnSp>
        <p:nvCxnSpPr>
          <p:cNvPr id="10" name="Straight Connector 9">
            <a:extLst>
              <a:ext uri="{FF2B5EF4-FFF2-40B4-BE49-F238E27FC236}">
                <a16:creationId xmlns:a16="http://schemas.microsoft.com/office/drawing/2014/main" id="{64FA5DFF-7FE6-4855-84E6-DFA78EE978B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5179714" y="0"/>
            <a:ext cx="3275965" cy="21599525"/>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12" name="Straight Connector 11">
            <a:extLst>
              <a:ext uri="{FF2B5EF4-FFF2-40B4-BE49-F238E27FC236}">
                <a16:creationId xmlns:a16="http://schemas.microsoft.com/office/drawing/2014/main" id="{2AFD8CBA-54A3-4363-991B-B9C631BBFA7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19951537" y="11594746"/>
            <a:ext cx="12799581" cy="10004779"/>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14" name="Rectangle 23">
            <a:extLst>
              <a:ext uri="{FF2B5EF4-FFF2-40B4-BE49-F238E27FC236}">
                <a16:creationId xmlns:a16="http://schemas.microsoft.com/office/drawing/2014/main" id="{3F088236-D655-4F88-B238-E167623580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4670434" y="-26667"/>
            <a:ext cx="8080684" cy="21626192"/>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CA"/>
          </a:p>
        </p:txBody>
      </p:sp>
      <p:sp>
        <p:nvSpPr>
          <p:cNvPr id="16" name="Rectangle 25">
            <a:extLst>
              <a:ext uri="{FF2B5EF4-FFF2-40B4-BE49-F238E27FC236}">
                <a16:creationId xmlns:a16="http://schemas.microsoft.com/office/drawing/2014/main" id="{3DAC0C92-199E-475C-9390-119A9B02727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5804248" y="-26667"/>
            <a:ext cx="6955402" cy="21626192"/>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CA"/>
          </a:p>
        </p:txBody>
      </p:sp>
      <p:sp>
        <p:nvSpPr>
          <p:cNvPr id="18" name="Isosceles Triangle 24">
            <a:extLst>
              <a:ext uri="{FF2B5EF4-FFF2-40B4-BE49-F238E27FC236}">
                <a16:creationId xmlns:a16="http://schemas.microsoft.com/office/drawing/2014/main" id="{C4CFB339-0ED8-4FE2-9EF1-6D1375B8499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4000992" y="9599788"/>
            <a:ext cx="8758658" cy="11999737"/>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CA"/>
          </a:p>
        </p:txBody>
      </p:sp>
      <p:sp>
        <p:nvSpPr>
          <p:cNvPr id="20" name="Rectangle 27">
            <a:extLst>
              <a:ext uri="{FF2B5EF4-FFF2-40B4-BE49-F238E27FC236}">
                <a16:creationId xmlns:a16="http://schemas.microsoft.com/office/drawing/2014/main" id="{31896C80-2069-4431-9C19-83B9137344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5081607" y="-26667"/>
            <a:ext cx="7669514" cy="21626192"/>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47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CA"/>
          </a:p>
        </p:txBody>
      </p:sp>
      <p:sp>
        <p:nvSpPr>
          <p:cNvPr id="22" name="Rectangle 28">
            <a:extLst>
              <a:ext uri="{FF2B5EF4-FFF2-40B4-BE49-F238E27FC236}">
                <a16:creationId xmlns:a16="http://schemas.microsoft.com/office/drawing/2014/main" id="{BF120A21-0841-4823-B0C4-28AEBCEF9B7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9284660" y="-26667"/>
            <a:ext cx="3466456" cy="21626192"/>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CA"/>
          </a:p>
        </p:txBody>
      </p:sp>
      <p:sp>
        <p:nvSpPr>
          <p:cNvPr id="24" name="Rectangle 29">
            <a:extLst>
              <a:ext uri="{FF2B5EF4-FFF2-40B4-BE49-F238E27FC236}">
                <a16:creationId xmlns:a16="http://schemas.microsoft.com/office/drawing/2014/main" id="{DBB05BAE-BBD3-4289-899F-A6851503C6B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9392862" y="-26667"/>
            <a:ext cx="3358254" cy="21626192"/>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CA"/>
          </a:p>
        </p:txBody>
      </p:sp>
      <p:sp>
        <p:nvSpPr>
          <p:cNvPr id="29" name="Isosceles Triangle 29">
            <a:extLst>
              <a:ext uri="{FF2B5EF4-FFF2-40B4-BE49-F238E27FC236}">
                <a16:creationId xmlns:a16="http://schemas.microsoft.com/office/drawing/2014/main" id="{9874D11C-36F5-4BBE-A490-019A54E953B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7868450" y="11306419"/>
            <a:ext cx="4882668" cy="10293106"/>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CA"/>
          </a:p>
        </p:txBody>
      </p:sp>
      <p:pic>
        <p:nvPicPr>
          <p:cNvPr id="7" name="Picture 6">
            <a:extLst>
              <a:ext uri="{FF2B5EF4-FFF2-40B4-BE49-F238E27FC236}">
                <a16:creationId xmlns:a16="http://schemas.microsoft.com/office/drawing/2014/main" id="{91F9B410-F006-2F7A-66EA-AF7E48573066}"/>
              </a:ext>
            </a:extLst>
          </p:cNvPr>
          <p:cNvPicPr>
            <a:picLocks noChangeAspect="1"/>
          </p:cNvPicPr>
          <p:nvPr/>
        </p:nvPicPr>
        <p:blipFill>
          <a:blip r:embed="rId3"/>
          <a:stretch>
            <a:fillRect/>
          </a:stretch>
        </p:blipFill>
        <p:spPr>
          <a:xfrm>
            <a:off x="27348460" y="17262105"/>
            <a:ext cx="4328957" cy="2374865"/>
          </a:xfrm>
          <a:prstGeom prst="rect">
            <a:avLst/>
          </a:prstGeom>
        </p:spPr>
      </p:pic>
    </p:spTree>
    <p:extLst>
      <p:ext uri="{BB962C8B-B14F-4D97-AF65-F5344CB8AC3E}">
        <p14:creationId xmlns:p14="http://schemas.microsoft.com/office/powerpoint/2010/main" val="100805922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2039CA-712B-A472-C463-4501CD596146}"/>
              </a:ext>
            </a:extLst>
          </p:cNvPr>
          <p:cNvSpPr>
            <a:spLocks noGrp="1"/>
          </p:cNvSpPr>
          <p:nvPr>
            <p:ph type="title"/>
          </p:nvPr>
        </p:nvSpPr>
        <p:spPr/>
        <p:txBody>
          <a:bodyPr/>
          <a:lstStyle/>
          <a:p>
            <a:r>
              <a:rPr lang="en-CA" dirty="0"/>
              <a:t>What we Heard</a:t>
            </a:r>
          </a:p>
        </p:txBody>
      </p:sp>
      <p:sp>
        <p:nvSpPr>
          <p:cNvPr id="3" name="Content Placeholder 2">
            <a:extLst>
              <a:ext uri="{FF2B5EF4-FFF2-40B4-BE49-F238E27FC236}">
                <a16:creationId xmlns:a16="http://schemas.microsoft.com/office/drawing/2014/main" id="{B3A7371C-CD49-67B4-725B-81EC6ECCBC02}"/>
              </a:ext>
            </a:extLst>
          </p:cNvPr>
          <p:cNvSpPr>
            <a:spLocks noGrp="1"/>
          </p:cNvSpPr>
          <p:nvPr>
            <p:ph sz="half" idx="1"/>
          </p:nvPr>
        </p:nvSpPr>
        <p:spPr/>
        <p:txBody>
          <a:bodyPr>
            <a:normAutofit lnSpcReduction="10000"/>
          </a:bodyPr>
          <a:lstStyle/>
          <a:p>
            <a:r>
              <a:rPr lang="en-CA" dirty="0"/>
              <a:t>Through the comment sheets from Open House #1, email correspondence and the on- line survey (405 responses), the community provided comments on their major concerns.  </a:t>
            </a:r>
          </a:p>
          <a:p>
            <a:r>
              <a:rPr lang="en-CA" dirty="0"/>
              <a:t>We have incorporated policies to address these concerns.</a:t>
            </a:r>
          </a:p>
          <a:p>
            <a:r>
              <a:rPr lang="en-CA" dirty="0"/>
              <a:t>It is recognized that growth will be slow but steady and that only growth will support and pay for the services the community wants.</a:t>
            </a:r>
          </a:p>
        </p:txBody>
      </p:sp>
      <p:sp>
        <p:nvSpPr>
          <p:cNvPr id="4" name="Content Placeholder 3">
            <a:extLst>
              <a:ext uri="{FF2B5EF4-FFF2-40B4-BE49-F238E27FC236}">
                <a16:creationId xmlns:a16="http://schemas.microsoft.com/office/drawing/2014/main" id="{4E4A9972-ED08-CCEB-37CE-1F7EF85703D7}"/>
              </a:ext>
            </a:extLst>
          </p:cNvPr>
          <p:cNvSpPr>
            <a:spLocks noGrp="1"/>
          </p:cNvSpPr>
          <p:nvPr>
            <p:ph sz="half" idx="2"/>
          </p:nvPr>
        </p:nvSpPr>
        <p:spPr>
          <a:xfrm>
            <a:off x="13861961" y="6804860"/>
            <a:ext cx="11063583" cy="11330740"/>
          </a:xfrm>
          <a:ln w="57150">
            <a:solidFill>
              <a:schemeClr val="accent2">
                <a:lumMod val="60000"/>
                <a:lumOff val="40000"/>
              </a:schemeClr>
            </a:solidFill>
          </a:ln>
        </p:spPr>
        <p:txBody>
          <a:bodyPr>
            <a:normAutofit lnSpcReduction="10000"/>
          </a:bodyPr>
          <a:lstStyle/>
          <a:p>
            <a:pPr marL="0" indent="0">
              <a:buNone/>
            </a:pPr>
            <a:r>
              <a:rPr lang="en-CA" dirty="0"/>
              <a:t>Top Concerns </a:t>
            </a:r>
          </a:p>
          <a:p>
            <a:pPr marL="1143000" indent="-1143000">
              <a:buFont typeface="+mj-lt"/>
              <a:buAutoNum type="arabicPeriod"/>
            </a:pPr>
            <a:r>
              <a:rPr lang="en-CA" dirty="0"/>
              <a:t>Keep the smalltown feel</a:t>
            </a:r>
          </a:p>
          <a:p>
            <a:pPr marL="1143000" indent="-1143000">
              <a:buFont typeface="+mj-lt"/>
              <a:buAutoNum type="arabicPeriod"/>
            </a:pPr>
            <a:r>
              <a:rPr lang="en-CA" dirty="0"/>
              <a:t>Loss of agricultural land</a:t>
            </a:r>
          </a:p>
          <a:p>
            <a:pPr marL="1143000" indent="-1143000">
              <a:buFont typeface="+mj-lt"/>
              <a:buAutoNum type="arabicPeriod"/>
            </a:pPr>
            <a:r>
              <a:rPr lang="en-CA" dirty="0"/>
              <a:t>Water and sewer capacity</a:t>
            </a:r>
          </a:p>
          <a:p>
            <a:pPr marL="1143000" indent="-1143000">
              <a:buFont typeface="+mj-lt"/>
              <a:buAutoNum type="arabicPeriod"/>
            </a:pPr>
            <a:r>
              <a:rPr lang="en-CA" dirty="0"/>
              <a:t>Glenmore Trail</a:t>
            </a:r>
          </a:p>
          <a:p>
            <a:pPr marL="1143000" indent="-1143000">
              <a:buFont typeface="+mj-lt"/>
              <a:buAutoNum type="arabicPeriod"/>
            </a:pPr>
            <a:r>
              <a:rPr lang="en-CA" dirty="0"/>
              <a:t>More paths and trails and indoor recreation (ice rink)</a:t>
            </a:r>
          </a:p>
          <a:p>
            <a:pPr marL="1143000" indent="-1143000">
              <a:buFont typeface="+mj-lt"/>
              <a:buAutoNum type="arabicPeriod"/>
            </a:pPr>
            <a:r>
              <a:rPr lang="en-CA" dirty="0"/>
              <a:t>Maintain the heritage architectural feel</a:t>
            </a:r>
          </a:p>
          <a:p>
            <a:pPr marL="1143000" indent="-1143000">
              <a:buFont typeface="+mj-lt"/>
              <a:buAutoNum type="arabicPeriod"/>
            </a:pPr>
            <a:r>
              <a:rPr lang="en-CA" dirty="0"/>
              <a:t>Seniors Housing</a:t>
            </a:r>
          </a:p>
          <a:p>
            <a:pPr marL="1143000" indent="-1143000">
              <a:buFont typeface="+mj-lt"/>
              <a:buAutoNum type="arabicPeriod"/>
            </a:pPr>
            <a:endParaRPr lang="en-CA" dirty="0"/>
          </a:p>
          <a:p>
            <a:pPr marL="1143000" indent="-1143000">
              <a:buFont typeface="+mj-lt"/>
              <a:buAutoNum type="arabicPeriod"/>
            </a:pPr>
            <a:endParaRPr lang="en-CA" dirty="0"/>
          </a:p>
        </p:txBody>
      </p:sp>
      <p:sp>
        <p:nvSpPr>
          <p:cNvPr id="5" name="Footer Placeholder 4">
            <a:extLst>
              <a:ext uri="{FF2B5EF4-FFF2-40B4-BE49-F238E27FC236}">
                <a16:creationId xmlns:a16="http://schemas.microsoft.com/office/drawing/2014/main" id="{2E2DA937-6E52-4A87-DF52-2A4E0010FBBA}"/>
              </a:ext>
            </a:extLst>
          </p:cNvPr>
          <p:cNvSpPr>
            <a:spLocks noGrp="1"/>
          </p:cNvSpPr>
          <p:nvPr>
            <p:ph type="ftr" sz="quarter" idx="11"/>
          </p:nvPr>
        </p:nvSpPr>
        <p:spPr/>
        <p:txBody>
          <a:bodyPr/>
          <a:lstStyle/>
          <a:p>
            <a:r>
              <a:rPr lang="en-CA" dirty="0"/>
              <a:t>June 24, 2025                                                                       Langdon West</a:t>
            </a:r>
          </a:p>
        </p:txBody>
      </p:sp>
      <p:pic>
        <p:nvPicPr>
          <p:cNvPr id="6" name="Picture 5">
            <a:extLst>
              <a:ext uri="{FF2B5EF4-FFF2-40B4-BE49-F238E27FC236}">
                <a16:creationId xmlns:a16="http://schemas.microsoft.com/office/drawing/2014/main" id="{2B9BBF3B-2FFC-C4FF-EBDC-08E31F75EA9B}"/>
              </a:ext>
            </a:extLst>
          </p:cNvPr>
          <p:cNvPicPr>
            <a:picLocks noChangeAspect="1"/>
          </p:cNvPicPr>
          <p:nvPr/>
        </p:nvPicPr>
        <p:blipFill>
          <a:blip r:embed="rId2"/>
          <a:stretch>
            <a:fillRect/>
          </a:stretch>
        </p:blipFill>
        <p:spPr>
          <a:xfrm>
            <a:off x="27348460" y="17262105"/>
            <a:ext cx="4328957" cy="2374865"/>
          </a:xfrm>
          <a:prstGeom prst="rect">
            <a:avLst/>
          </a:prstGeom>
        </p:spPr>
      </p:pic>
    </p:spTree>
    <p:extLst>
      <p:ext uri="{BB962C8B-B14F-4D97-AF65-F5344CB8AC3E}">
        <p14:creationId xmlns:p14="http://schemas.microsoft.com/office/powerpoint/2010/main" val="14445727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E2AA98E-37D7-460B-4FDF-8ED4A8C5FB2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086A021-E8CE-271B-9819-EB31CBEC5776}"/>
              </a:ext>
            </a:extLst>
          </p:cNvPr>
          <p:cNvSpPr>
            <a:spLocks noGrp="1"/>
          </p:cNvSpPr>
          <p:nvPr>
            <p:ph type="title"/>
          </p:nvPr>
        </p:nvSpPr>
        <p:spPr/>
        <p:txBody>
          <a:bodyPr>
            <a:normAutofit/>
          </a:bodyPr>
          <a:lstStyle/>
          <a:p>
            <a:r>
              <a:rPr lang="en-CA" sz="14510" dirty="0"/>
              <a:t>Proposed Concept</a:t>
            </a:r>
          </a:p>
        </p:txBody>
      </p:sp>
      <p:sp>
        <p:nvSpPr>
          <p:cNvPr id="3" name="Content Placeholder 2">
            <a:extLst>
              <a:ext uri="{FF2B5EF4-FFF2-40B4-BE49-F238E27FC236}">
                <a16:creationId xmlns:a16="http://schemas.microsoft.com/office/drawing/2014/main" id="{9E944398-33F4-F793-0E59-30D64AFCE852}"/>
              </a:ext>
            </a:extLst>
          </p:cNvPr>
          <p:cNvSpPr>
            <a:spLocks noGrp="1"/>
          </p:cNvSpPr>
          <p:nvPr>
            <p:ph idx="1"/>
          </p:nvPr>
        </p:nvSpPr>
        <p:spPr>
          <a:xfrm>
            <a:off x="2234773" y="4493460"/>
            <a:ext cx="10160427" cy="13337340"/>
          </a:xfrm>
        </p:spPr>
        <p:txBody>
          <a:bodyPr>
            <a:noAutofit/>
          </a:bodyPr>
          <a:lstStyle/>
          <a:p>
            <a:pPr marL="0" indent="0">
              <a:buNone/>
            </a:pPr>
            <a:r>
              <a:rPr lang="en-CA" sz="4200" dirty="0"/>
              <a:t>The proposed concept adds four quarter sections of land into the hamlet boundary. </a:t>
            </a:r>
          </a:p>
          <a:p>
            <a:pPr marL="0" indent="0">
              <a:buNone/>
            </a:pPr>
            <a:r>
              <a:rPr lang="en-CA" sz="4200" dirty="0"/>
              <a:t>The east half of Section 21 is designated for residential and school and park land. The Northwest of Section 21 is designated mixed use for the future to lands in the west are phased to develop the NE21 a mix of non residential and residential uses.  </a:t>
            </a:r>
          </a:p>
          <a:p>
            <a:pPr marL="0" indent="0">
              <a:buNone/>
            </a:pPr>
            <a:r>
              <a:rPr lang="en-CA" sz="4200" dirty="0"/>
              <a:t>The NE of Section 10 is identified for light industrial with an extension of Centre Street Commercia. This will provide employment, services and tax base. </a:t>
            </a:r>
          </a:p>
          <a:p>
            <a:pPr marL="0" indent="0">
              <a:buNone/>
            </a:pPr>
            <a:r>
              <a:rPr lang="en-CA" sz="4200" dirty="0"/>
              <a:t>The remainder of the hamlet land use remains as was allocated in the 2012 Area Structure Plan.</a:t>
            </a:r>
          </a:p>
        </p:txBody>
      </p:sp>
      <p:pic>
        <p:nvPicPr>
          <p:cNvPr id="5" name="Picture 4">
            <a:extLst>
              <a:ext uri="{FF2B5EF4-FFF2-40B4-BE49-F238E27FC236}">
                <a16:creationId xmlns:a16="http://schemas.microsoft.com/office/drawing/2014/main" id="{1261FD8A-4225-05C2-F41C-A6B7F3414682}"/>
              </a:ext>
            </a:extLst>
          </p:cNvPr>
          <p:cNvPicPr>
            <a:picLocks noChangeAspect="1"/>
          </p:cNvPicPr>
          <p:nvPr/>
        </p:nvPicPr>
        <p:blipFill>
          <a:blip r:embed="rId3"/>
          <a:stretch>
            <a:fillRect/>
          </a:stretch>
        </p:blipFill>
        <p:spPr>
          <a:xfrm>
            <a:off x="27832164" y="18368661"/>
            <a:ext cx="4328957" cy="2374865"/>
          </a:xfrm>
          <a:prstGeom prst="rect">
            <a:avLst/>
          </a:prstGeom>
        </p:spPr>
      </p:pic>
      <p:pic>
        <p:nvPicPr>
          <p:cNvPr id="6" name="Picture 5" descr="A map of a city&#10;&#10;AI-generated content may be incorrect.">
            <a:extLst>
              <a:ext uri="{FF2B5EF4-FFF2-40B4-BE49-F238E27FC236}">
                <a16:creationId xmlns:a16="http://schemas.microsoft.com/office/drawing/2014/main" id="{F82FAA9D-5D45-DADB-BF45-7D0711D82D3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4197058" y="4587087"/>
            <a:ext cx="17210593" cy="13309016"/>
          </a:xfrm>
          <a:prstGeom prst="rect">
            <a:avLst/>
          </a:prstGeom>
        </p:spPr>
      </p:pic>
    </p:spTree>
    <p:extLst>
      <p:ext uri="{BB962C8B-B14F-4D97-AF65-F5344CB8AC3E}">
        <p14:creationId xmlns:p14="http://schemas.microsoft.com/office/powerpoint/2010/main" val="2181034390"/>
      </p:ext>
    </p:extLst>
  </p:cSld>
  <p:clrMapOvr>
    <a:masterClrMapping/>
  </p:clrMapOvr>
  <p:extLst>
    <p:ext uri="{6950BFC3-D8DA-4A85-94F7-54DA5524770B}">
      <p188:commentRel xmlns:p188="http://schemas.microsoft.com/office/powerpoint/2018/8/main" r:id="rId2"/>
    </p:ext>
  </p:extLs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6F1AF63-4D96-2E52-77CE-03E8FAA57F5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BD31EE4-80A2-060D-DA6B-FB78B819CCCA}"/>
              </a:ext>
            </a:extLst>
          </p:cNvPr>
          <p:cNvSpPr>
            <a:spLocks noGrp="1"/>
          </p:cNvSpPr>
          <p:nvPr>
            <p:ph type="title"/>
          </p:nvPr>
        </p:nvSpPr>
        <p:spPr>
          <a:xfrm>
            <a:off x="1819982" y="3224094"/>
            <a:ext cx="23099068" cy="2544722"/>
          </a:xfrm>
        </p:spPr>
        <p:txBody>
          <a:bodyPr>
            <a:normAutofit/>
          </a:bodyPr>
          <a:lstStyle/>
          <a:p>
            <a:r>
              <a:rPr lang="en-CA" sz="14510" dirty="0"/>
              <a:t>Sanitary Sewer</a:t>
            </a:r>
          </a:p>
        </p:txBody>
      </p:sp>
      <p:pic>
        <p:nvPicPr>
          <p:cNvPr id="6" name="Content Placeholder 5">
            <a:extLst>
              <a:ext uri="{FF2B5EF4-FFF2-40B4-BE49-F238E27FC236}">
                <a16:creationId xmlns:a16="http://schemas.microsoft.com/office/drawing/2014/main" id="{C421F513-AFFF-4BB6-96ED-4CE06C82102D}"/>
              </a:ext>
            </a:extLst>
          </p:cNvPr>
          <p:cNvPicPr>
            <a:picLocks noGrp="1" noChangeAspect="1"/>
          </p:cNvPicPr>
          <p:nvPr>
            <p:ph idx="1"/>
          </p:nvPr>
        </p:nvPicPr>
        <p:blipFill>
          <a:blip r:embed="rId3"/>
          <a:stretch>
            <a:fillRect/>
          </a:stretch>
        </p:blipFill>
        <p:spPr>
          <a:xfrm>
            <a:off x="15036800" y="4129687"/>
            <a:ext cx="16433799" cy="12921393"/>
          </a:xfrm>
        </p:spPr>
      </p:pic>
      <p:pic>
        <p:nvPicPr>
          <p:cNvPr id="5" name="Picture 4">
            <a:extLst>
              <a:ext uri="{FF2B5EF4-FFF2-40B4-BE49-F238E27FC236}">
                <a16:creationId xmlns:a16="http://schemas.microsoft.com/office/drawing/2014/main" id="{753C7A69-736A-698A-3A31-A9193EA04F17}"/>
              </a:ext>
            </a:extLst>
          </p:cNvPr>
          <p:cNvPicPr>
            <a:picLocks noChangeAspect="1"/>
          </p:cNvPicPr>
          <p:nvPr/>
        </p:nvPicPr>
        <p:blipFill>
          <a:blip r:embed="rId4"/>
          <a:stretch>
            <a:fillRect/>
          </a:stretch>
        </p:blipFill>
        <p:spPr>
          <a:xfrm>
            <a:off x="27348460" y="18375287"/>
            <a:ext cx="4328957" cy="2374865"/>
          </a:xfrm>
          <a:prstGeom prst="rect">
            <a:avLst/>
          </a:prstGeom>
        </p:spPr>
      </p:pic>
      <p:sp>
        <p:nvSpPr>
          <p:cNvPr id="8" name="Content Placeholder 7">
            <a:extLst>
              <a:ext uri="{FF2B5EF4-FFF2-40B4-BE49-F238E27FC236}">
                <a16:creationId xmlns:a16="http://schemas.microsoft.com/office/drawing/2014/main" id="{9B60EC0E-9F3C-C27F-0F42-EF33015109E8}"/>
              </a:ext>
            </a:extLst>
          </p:cNvPr>
          <p:cNvSpPr txBox="1">
            <a:spLocks/>
          </p:cNvSpPr>
          <p:nvPr/>
        </p:nvSpPr>
        <p:spPr>
          <a:xfrm>
            <a:off x="2183973" y="6804860"/>
            <a:ext cx="12954427" cy="12222638"/>
          </a:xfrm>
          <a:prstGeom prst="rect">
            <a:avLst/>
          </a:prstGeom>
        </p:spPr>
        <p:txBody>
          <a:bodyPr vert="horz" lIns="91440" tIns="45720" rIns="91440" bIns="45720" rtlCol="0">
            <a:normAutofit/>
          </a:bodyPr>
          <a:lstStyle>
            <a:lvl1pPr marL="1079964" indent="-1079964" algn="l" defTabSz="1439951" rtl="0" eaLnBrk="1" latinLnBrk="0" hangingPunct="1">
              <a:spcBef>
                <a:spcPts val="3150"/>
              </a:spcBef>
              <a:spcAft>
                <a:spcPts val="0"/>
              </a:spcAft>
              <a:buClr>
                <a:schemeClr val="accent1"/>
              </a:buClr>
              <a:buSzPct val="80000"/>
              <a:buFont typeface="Wingdings 3" charset="2"/>
              <a:buChar char=""/>
              <a:defRPr sz="5669" kern="1200">
                <a:solidFill>
                  <a:schemeClr val="tx1">
                    <a:lumMod val="75000"/>
                    <a:lumOff val="25000"/>
                  </a:schemeClr>
                </a:solidFill>
                <a:latin typeface="+mn-lt"/>
                <a:ea typeface="+mn-ea"/>
                <a:cs typeface="+mn-cs"/>
              </a:defRPr>
            </a:lvl1pPr>
            <a:lvl2pPr marL="2339921" indent="-899970" algn="l" defTabSz="1439951" rtl="0" eaLnBrk="1" latinLnBrk="0" hangingPunct="1">
              <a:spcBef>
                <a:spcPts val="3150"/>
              </a:spcBef>
              <a:spcAft>
                <a:spcPts val="0"/>
              </a:spcAft>
              <a:buClr>
                <a:schemeClr val="accent1"/>
              </a:buClr>
              <a:buSzPct val="80000"/>
              <a:buFont typeface="Wingdings 3" charset="2"/>
              <a:buChar char=""/>
              <a:defRPr sz="5039" kern="1200">
                <a:solidFill>
                  <a:schemeClr val="tx1">
                    <a:lumMod val="75000"/>
                    <a:lumOff val="25000"/>
                  </a:schemeClr>
                </a:solidFill>
                <a:latin typeface="+mn-lt"/>
                <a:ea typeface="+mn-ea"/>
                <a:cs typeface="+mn-cs"/>
              </a:defRPr>
            </a:lvl2pPr>
            <a:lvl3pPr marL="3599879" indent="-719976" algn="l" defTabSz="1439951" rtl="0" eaLnBrk="1" latinLnBrk="0" hangingPunct="1">
              <a:spcBef>
                <a:spcPts val="3150"/>
              </a:spcBef>
              <a:spcAft>
                <a:spcPts val="0"/>
              </a:spcAft>
              <a:buClr>
                <a:schemeClr val="accent1"/>
              </a:buClr>
              <a:buSzPct val="80000"/>
              <a:buFont typeface="Wingdings 3" charset="2"/>
              <a:buChar char=""/>
              <a:defRPr sz="4409" kern="1200">
                <a:solidFill>
                  <a:schemeClr val="tx1">
                    <a:lumMod val="75000"/>
                    <a:lumOff val="25000"/>
                  </a:schemeClr>
                </a:solidFill>
                <a:latin typeface="+mn-lt"/>
                <a:ea typeface="+mn-ea"/>
                <a:cs typeface="+mn-cs"/>
              </a:defRPr>
            </a:lvl3pPr>
            <a:lvl4pPr marL="5039830" indent="-719976" algn="l" defTabSz="1439951" rtl="0" eaLnBrk="1" latinLnBrk="0" hangingPunct="1">
              <a:spcBef>
                <a:spcPts val="3150"/>
              </a:spcBef>
              <a:spcAft>
                <a:spcPts val="0"/>
              </a:spcAft>
              <a:buClr>
                <a:schemeClr val="accent1"/>
              </a:buClr>
              <a:buSzPct val="80000"/>
              <a:buFont typeface="Wingdings 3" charset="2"/>
              <a:buChar char=""/>
              <a:defRPr sz="3779" kern="1200">
                <a:solidFill>
                  <a:schemeClr val="tx1">
                    <a:lumMod val="75000"/>
                    <a:lumOff val="25000"/>
                  </a:schemeClr>
                </a:solidFill>
                <a:latin typeface="+mn-lt"/>
                <a:ea typeface="+mn-ea"/>
                <a:cs typeface="+mn-cs"/>
              </a:defRPr>
            </a:lvl4pPr>
            <a:lvl5pPr marL="6479781" indent="-719976" algn="l" defTabSz="1439951" rtl="0" eaLnBrk="1" latinLnBrk="0" hangingPunct="1">
              <a:spcBef>
                <a:spcPts val="3150"/>
              </a:spcBef>
              <a:spcAft>
                <a:spcPts val="0"/>
              </a:spcAft>
              <a:buClr>
                <a:schemeClr val="accent1"/>
              </a:buClr>
              <a:buSzPct val="80000"/>
              <a:buFont typeface="Wingdings 3" charset="2"/>
              <a:buChar char=""/>
              <a:defRPr sz="3779" kern="1200">
                <a:solidFill>
                  <a:schemeClr val="tx1">
                    <a:lumMod val="75000"/>
                    <a:lumOff val="25000"/>
                  </a:schemeClr>
                </a:solidFill>
                <a:latin typeface="+mn-lt"/>
                <a:ea typeface="+mn-ea"/>
                <a:cs typeface="+mn-cs"/>
              </a:defRPr>
            </a:lvl5pPr>
            <a:lvl6pPr marL="7919733" indent="-719976" algn="l" defTabSz="1439951" rtl="0" eaLnBrk="1" latinLnBrk="0" hangingPunct="1">
              <a:spcBef>
                <a:spcPts val="3150"/>
              </a:spcBef>
              <a:spcAft>
                <a:spcPts val="0"/>
              </a:spcAft>
              <a:buClr>
                <a:schemeClr val="accent1"/>
              </a:buClr>
              <a:buSzPct val="80000"/>
              <a:buFont typeface="Wingdings 3" charset="2"/>
              <a:buChar char=""/>
              <a:defRPr sz="3779" kern="1200">
                <a:solidFill>
                  <a:schemeClr val="tx1">
                    <a:lumMod val="75000"/>
                    <a:lumOff val="25000"/>
                  </a:schemeClr>
                </a:solidFill>
                <a:latin typeface="+mn-lt"/>
                <a:ea typeface="+mn-ea"/>
                <a:cs typeface="+mn-cs"/>
              </a:defRPr>
            </a:lvl6pPr>
            <a:lvl7pPr marL="9359684" indent="-719976" algn="l" defTabSz="1439951" rtl="0" eaLnBrk="1" latinLnBrk="0" hangingPunct="1">
              <a:spcBef>
                <a:spcPts val="3150"/>
              </a:spcBef>
              <a:spcAft>
                <a:spcPts val="0"/>
              </a:spcAft>
              <a:buClr>
                <a:schemeClr val="accent1"/>
              </a:buClr>
              <a:buSzPct val="80000"/>
              <a:buFont typeface="Wingdings 3" charset="2"/>
              <a:buChar char=""/>
              <a:defRPr sz="3779" kern="1200">
                <a:solidFill>
                  <a:schemeClr val="tx1">
                    <a:lumMod val="75000"/>
                    <a:lumOff val="25000"/>
                  </a:schemeClr>
                </a:solidFill>
                <a:latin typeface="+mn-lt"/>
                <a:ea typeface="+mn-ea"/>
                <a:cs typeface="+mn-cs"/>
              </a:defRPr>
            </a:lvl7pPr>
            <a:lvl8pPr marL="10799636" indent="-719976" algn="l" defTabSz="1439951" rtl="0" eaLnBrk="1" latinLnBrk="0" hangingPunct="1">
              <a:spcBef>
                <a:spcPts val="3150"/>
              </a:spcBef>
              <a:spcAft>
                <a:spcPts val="0"/>
              </a:spcAft>
              <a:buClr>
                <a:schemeClr val="accent1"/>
              </a:buClr>
              <a:buSzPct val="80000"/>
              <a:buFont typeface="Wingdings 3" charset="2"/>
              <a:buChar char=""/>
              <a:defRPr sz="3779" kern="1200">
                <a:solidFill>
                  <a:schemeClr val="tx1">
                    <a:lumMod val="75000"/>
                    <a:lumOff val="25000"/>
                  </a:schemeClr>
                </a:solidFill>
                <a:latin typeface="+mn-lt"/>
                <a:ea typeface="+mn-ea"/>
                <a:cs typeface="+mn-cs"/>
              </a:defRPr>
            </a:lvl8pPr>
            <a:lvl9pPr marL="12239587" indent="-719976" algn="l" defTabSz="1439951" rtl="0" eaLnBrk="1" latinLnBrk="0" hangingPunct="1">
              <a:spcBef>
                <a:spcPts val="3150"/>
              </a:spcBef>
              <a:spcAft>
                <a:spcPts val="0"/>
              </a:spcAft>
              <a:buClr>
                <a:schemeClr val="accent1"/>
              </a:buClr>
              <a:buSzPct val="80000"/>
              <a:buFont typeface="Wingdings 3" charset="2"/>
              <a:buChar char=""/>
              <a:defRPr sz="3779" kern="1200">
                <a:solidFill>
                  <a:schemeClr val="tx1">
                    <a:lumMod val="75000"/>
                    <a:lumOff val="25000"/>
                  </a:schemeClr>
                </a:solidFill>
                <a:latin typeface="+mn-lt"/>
                <a:ea typeface="+mn-ea"/>
                <a:cs typeface="+mn-cs"/>
              </a:defRPr>
            </a:lvl9pPr>
          </a:lstStyle>
          <a:p>
            <a:r>
              <a:rPr lang="en-CA" dirty="0"/>
              <a:t>Sanitary sewer collection and treatment is provided by Rocky View County.</a:t>
            </a:r>
          </a:p>
          <a:p>
            <a:r>
              <a:rPr lang="en-CA" dirty="0"/>
              <a:t>No new development can proceed until the capacity to service the development with Sanitary sewer is demonstrated.</a:t>
            </a:r>
          </a:p>
          <a:p>
            <a:r>
              <a:rPr lang="en-CA" dirty="0"/>
              <a:t>Developer will be responsible for construction of the distribution systems.</a:t>
            </a:r>
          </a:p>
        </p:txBody>
      </p:sp>
    </p:spTree>
    <p:extLst>
      <p:ext uri="{BB962C8B-B14F-4D97-AF65-F5344CB8AC3E}">
        <p14:creationId xmlns:p14="http://schemas.microsoft.com/office/powerpoint/2010/main" val="9805117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7BC97EC-07B5-CD2D-7B2C-AA5712A0E59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FC3CE26-AD03-437F-08F2-23B10CB451EC}"/>
              </a:ext>
            </a:extLst>
          </p:cNvPr>
          <p:cNvSpPr>
            <a:spLocks noGrp="1"/>
          </p:cNvSpPr>
          <p:nvPr>
            <p:ph type="title"/>
          </p:nvPr>
        </p:nvSpPr>
        <p:spPr>
          <a:xfrm>
            <a:off x="1819982" y="3224094"/>
            <a:ext cx="23099068" cy="2544722"/>
          </a:xfrm>
        </p:spPr>
        <p:txBody>
          <a:bodyPr>
            <a:normAutofit/>
          </a:bodyPr>
          <a:lstStyle/>
          <a:p>
            <a:r>
              <a:rPr lang="en-CA" sz="14510" dirty="0"/>
              <a:t>Stormwater</a:t>
            </a:r>
          </a:p>
        </p:txBody>
      </p:sp>
      <p:pic>
        <p:nvPicPr>
          <p:cNvPr id="6" name="Content Placeholder 5">
            <a:extLst>
              <a:ext uri="{FF2B5EF4-FFF2-40B4-BE49-F238E27FC236}">
                <a16:creationId xmlns:a16="http://schemas.microsoft.com/office/drawing/2014/main" id="{D846FE18-ACE1-3337-C843-0112B52A0DD8}"/>
              </a:ext>
            </a:extLst>
          </p:cNvPr>
          <p:cNvPicPr>
            <a:picLocks noGrp="1" noChangeAspect="1"/>
          </p:cNvPicPr>
          <p:nvPr>
            <p:ph idx="1"/>
          </p:nvPr>
        </p:nvPicPr>
        <p:blipFill>
          <a:blip r:embed="rId3"/>
          <a:stretch>
            <a:fillRect/>
          </a:stretch>
        </p:blipFill>
        <p:spPr>
          <a:xfrm>
            <a:off x="15026473" y="4488274"/>
            <a:ext cx="17434727" cy="13481674"/>
          </a:xfrm>
        </p:spPr>
      </p:pic>
      <p:pic>
        <p:nvPicPr>
          <p:cNvPr id="5" name="Picture 4">
            <a:extLst>
              <a:ext uri="{FF2B5EF4-FFF2-40B4-BE49-F238E27FC236}">
                <a16:creationId xmlns:a16="http://schemas.microsoft.com/office/drawing/2014/main" id="{9608FC36-D1EB-7E9E-FDEF-B3E73EEE636F}"/>
              </a:ext>
            </a:extLst>
          </p:cNvPr>
          <p:cNvPicPr>
            <a:picLocks noChangeAspect="1"/>
          </p:cNvPicPr>
          <p:nvPr/>
        </p:nvPicPr>
        <p:blipFill>
          <a:blip r:embed="rId4"/>
          <a:stretch>
            <a:fillRect/>
          </a:stretch>
        </p:blipFill>
        <p:spPr>
          <a:xfrm>
            <a:off x="27419138" y="18712114"/>
            <a:ext cx="4328957" cy="2374865"/>
          </a:xfrm>
          <a:prstGeom prst="rect">
            <a:avLst/>
          </a:prstGeom>
        </p:spPr>
      </p:pic>
      <p:sp>
        <p:nvSpPr>
          <p:cNvPr id="7" name="Content Placeholder 7">
            <a:extLst>
              <a:ext uri="{FF2B5EF4-FFF2-40B4-BE49-F238E27FC236}">
                <a16:creationId xmlns:a16="http://schemas.microsoft.com/office/drawing/2014/main" id="{D8155F4B-FCF6-9107-5FB5-68F47A9EFA09}"/>
              </a:ext>
            </a:extLst>
          </p:cNvPr>
          <p:cNvSpPr txBox="1">
            <a:spLocks/>
          </p:cNvSpPr>
          <p:nvPr/>
        </p:nvSpPr>
        <p:spPr>
          <a:xfrm>
            <a:off x="2183973" y="6804860"/>
            <a:ext cx="12954427" cy="12222638"/>
          </a:xfrm>
          <a:prstGeom prst="rect">
            <a:avLst/>
          </a:prstGeom>
        </p:spPr>
        <p:txBody>
          <a:bodyPr vert="horz" lIns="91440" tIns="45720" rIns="91440" bIns="45720" rtlCol="0">
            <a:normAutofit/>
          </a:bodyPr>
          <a:lstStyle>
            <a:lvl1pPr marL="1079964" indent="-1079964" algn="l" defTabSz="1439951" rtl="0" eaLnBrk="1" latinLnBrk="0" hangingPunct="1">
              <a:spcBef>
                <a:spcPts val="3150"/>
              </a:spcBef>
              <a:spcAft>
                <a:spcPts val="0"/>
              </a:spcAft>
              <a:buClr>
                <a:schemeClr val="accent1"/>
              </a:buClr>
              <a:buSzPct val="80000"/>
              <a:buFont typeface="Wingdings 3" charset="2"/>
              <a:buChar char=""/>
              <a:defRPr sz="5669" kern="1200">
                <a:solidFill>
                  <a:schemeClr val="tx1">
                    <a:lumMod val="75000"/>
                    <a:lumOff val="25000"/>
                  </a:schemeClr>
                </a:solidFill>
                <a:latin typeface="+mn-lt"/>
                <a:ea typeface="+mn-ea"/>
                <a:cs typeface="+mn-cs"/>
              </a:defRPr>
            </a:lvl1pPr>
            <a:lvl2pPr marL="2339921" indent="-899970" algn="l" defTabSz="1439951" rtl="0" eaLnBrk="1" latinLnBrk="0" hangingPunct="1">
              <a:spcBef>
                <a:spcPts val="3150"/>
              </a:spcBef>
              <a:spcAft>
                <a:spcPts val="0"/>
              </a:spcAft>
              <a:buClr>
                <a:schemeClr val="accent1"/>
              </a:buClr>
              <a:buSzPct val="80000"/>
              <a:buFont typeface="Wingdings 3" charset="2"/>
              <a:buChar char=""/>
              <a:defRPr sz="5039" kern="1200">
                <a:solidFill>
                  <a:schemeClr val="tx1">
                    <a:lumMod val="75000"/>
                    <a:lumOff val="25000"/>
                  </a:schemeClr>
                </a:solidFill>
                <a:latin typeface="+mn-lt"/>
                <a:ea typeface="+mn-ea"/>
                <a:cs typeface="+mn-cs"/>
              </a:defRPr>
            </a:lvl2pPr>
            <a:lvl3pPr marL="3599879" indent="-719976" algn="l" defTabSz="1439951" rtl="0" eaLnBrk="1" latinLnBrk="0" hangingPunct="1">
              <a:spcBef>
                <a:spcPts val="3150"/>
              </a:spcBef>
              <a:spcAft>
                <a:spcPts val="0"/>
              </a:spcAft>
              <a:buClr>
                <a:schemeClr val="accent1"/>
              </a:buClr>
              <a:buSzPct val="80000"/>
              <a:buFont typeface="Wingdings 3" charset="2"/>
              <a:buChar char=""/>
              <a:defRPr sz="4409" kern="1200">
                <a:solidFill>
                  <a:schemeClr val="tx1">
                    <a:lumMod val="75000"/>
                    <a:lumOff val="25000"/>
                  </a:schemeClr>
                </a:solidFill>
                <a:latin typeface="+mn-lt"/>
                <a:ea typeface="+mn-ea"/>
                <a:cs typeface="+mn-cs"/>
              </a:defRPr>
            </a:lvl3pPr>
            <a:lvl4pPr marL="5039830" indent="-719976" algn="l" defTabSz="1439951" rtl="0" eaLnBrk="1" latinLnBrk="0" hangingPunct="1">
              <a:spcBef>
                <a:spcPts val="3150"/>
              </a:spcBef>
              <a:spcAft>
                <a:spcPts val="0"/>
              </a:spcAft>
              <a:buClr>
                <a:schemeClr val="accent1"/>
              </a:buClr>
              <a:buSzPct val="80000"/>
              <a:buFont typeface="Wingdings 3" charset="2"/>
              <a:buChar char=""/>
              <a:defRPr sz="3779" kern="1200">
                <a:solidFill>
                  <a:schemeClr val="tx1">
                    <a:lumMod val="75000"/>
                    <a:lumOff val="25000"/>
                  </a:schemeClr>
                </a:solidFill>
                <a:latin typeface="+mn-lt"/>
                <a:ea typeface="+mn-ea"/>
                <a:cs typeface="+mn-cs"/>
              </a:defRPr>
            </a:lvl4pPr>
            <a:lvl5pPr marL="6479781" indent="-719976" algn="l" defTabSz="1439951" rtl="0" eaLnBrk="1" latinLnBrk="0" hangingPunct="1">
              <a:spcBef>
                <a:spcPts val="3150"/>
              </a:spcBef>
              <a:spcAft>
                <a:spcPts val="0"/>
              </a:spcAft>
              <a:buClr>
                <a:schemeClr val="accent1"/>
              </a:buClr>
              <a:buSzPct val="80000"/>
              <a:buFont typeface="Wingdings 3" charset="2"/>
              <a:buChar char=""/>
              <a:defRPr sz="3779" kern="1200">
                <a:solidFill>
                  <a:schemeClr val="tx1">
                    <a:lumMod val="75000"/>
                    <a:lumOff val="25000"/>
                  </a:schemeClr>
                </a:solidFill>
                <a:latin typeface="+mn-lt"/>
                <a:ea typeface="+mn-ea"/>
                <a:cs typeface="+mn-cs"/>
              </a:defRPr>
            </a:lvl5pPr>
            <a:lvl6pPr marL="7919733" indent="-719976" algn="l" defTabSz="1439951" rtl="0" eaLnBrk="1" latinLnBrk="0" hangingPunct="1">
              <a:spcBef>
                <a:spcPts val="3150"/>
              </a:spcBef>
              <a:spcAft>
                <a:spcPts val="0"/>
              </a:spcAft>
              <a:buClr>
                <a:schemeClr val="accent1"/>
              </a:buClr>
              <a:buSzPct val="80000"/>
              <a:buFont typeface="Wingdings 3" charset="2"/>
              <a:buChar char=""/>
              <a:defRPr sz="3779" kern="1200">
                <a:solidFill>
                  <a:schemeClr val="tx1">
                    <a:lumMod val="75000"/>
                    <a:lumOff val="25000"/>
                  </a:schemeClr>
                </a:solidFill>
                <a:latin typeface="+mn-lt"/>
                <a:ea typeface="+mn-ea"/>
                <a:cs typeface="+mn-cs"/>
              </a:defRPr>
            </a:lvl6pPr>
            <a:lvl7pPr marL="9359684" indent="-719976" algn="l" defTabSz="1439951" rtl="0" eaLnBrk="1" latinLnBrk="0" hangingPunct="1">
              <a:spcBef>
                <a:spcPts val="3150"/>
              </a:spcBef>
              <a:spcAft>
                <a:spcPts val="0"/>
              </a:spcAft>
              <a:buClr>
                <a:schemeClr val="accent1"/>
              </a:buClr>
              <a:buSzPct val="80000"/>
              <a:buFont typeface="Wingdings 3" charset="2"/>
              <a:buChar char=""/>
              <a:defRPr sz="3779" kern="1200">
                <a:solidFill>
                  <a:schemeClr val="tx1">
                    <a:lumMod val="75000"/>
                    <a:lumOff val="25000"/>
                  </a:schemeClr>
                </a:solidFill>
                <a:latin typeface="+mn-lt"/>
                <a:ea typeface="+mn-ea"/>
                <a:cs typeface="+mn-cs"/>
              </a:defRPr>
            </a:lvl7pPr>
            <a:lvl8pPr marL="10799636" indent="-719976" algn="l" defTabSz="1439951" rtl="0" eaLnBrk="1" latinLnBrk="0" hangingPunct="1">
              <a:spcBef>
                <a:spcPts val="3150"/>
              </a:spcBef>
              <a:spcAft>
                <a:spcPts val="0"/>
              </a:spcAft>
              <a:buClr>
                <a:schemeClr val="accent1"/>
              </a:buClr>
              <a:buSzPct val="80000"/>
              <a:buFont typeface="Wingdings 3" charset="2"/>
              <a:buChar char=""/>
              <a:defRPr sz="3779" kern="1200">
                <a:solidFill>
                  <a:schemeClr val="tx1">
                    <a:lumMod val="75000"/>
                    <a:lumOff val="25000"/>
                  </a:schemeClr>
                </a:solidFill>
                <a:latin typeface="+mn-lt"/>
                <a:ea typeface="+mn-ea"/>
                <a:cs typeface="+mn-cs"/>
              </a:defRPr>
            </a:lvl8pPr>
            <a:lvl9pPr marL="12239587" indent="-719976" algn="l" defTabSz="1439951" rtl="0" eaLnBrk="1" latinLnBrk="0" hangingPunct="1">
              <a:spcBef>
                <a:spcPts val="3150"/>
              </a:spcBef>
              <a:spcAft>
                <a:spcPts val="0"/>
              </a:spcAft>
              <a:buClr>
                <a:schemeClr val="accent1"/>
              </a:buClr>
              <a:buSzPct val="80000"/>
              <a:buFont typeface="Wingdings 3" charset="2"/>
              <a:buChar char=""/>
              <a:defRPr sz="3779" kern="1200">
                <a:solidFill>
                  <a:schemeClr val="tx1">
                    <a:lumMod val="75000"/>
                    <a:lumOff val="25000"/>
                  </a:schemeClr>
                </a:solidFill>
                <a:latin typeface="+mn-lt"/>
                <a:ea typeface="+mn-ea"/>
                <a:cs typeface="+mn-cs"/>
              </a:defRPr>
            </a:lvl9pPr>
          </a:lstStyle>
          <a:p>
            <a:r>
              <a:rPr lang="en-CA" dirty="0"/>
              <a:t>The Langdon area is relatively flat. Stormwater management is critical.</a:t>
            </a:r>
          </a:p>
          <a:p>
            <a:r>
              <a:rPr lang="en-CA" dirty="0"/>
              <a:t>Weed Lake provides a destination for stormwater.  </a:t>
            </a:r>
          </a:p>
          <a:p>
            <a:r>
              <a:rPr lang="en-CA" dirty="0"/>
              <a:t>Development is encouraged to use low impact elements and permeable surfaces to reduce site runoff.</a:t>
            </a:r>
          </a:p>
          <a:p>
            <a:r>
              <a:rPr lang="en-CA" dirty="0"/>
              <a:t>New development will be required to meet standards for on site storm water detention, retention and treatment through ponds. </a:t>
            </a:r>
          </a:p>
        </p:txBody>
      </p:sp>
    </p:spTree>
    <p:extLst>
      <p:ext uri="{BB962C8B-B14F-4D97-AF65-F5344CB8AC3E}">
        <p14:creationId xmlns:p14="http://schemas.microsoft.com/office/powerpoint/2010/main" val="825565418"/>
      </p:ext>
    </p:extLst>
  </p:cSld>
  <p:clrMapOvr>
    <a:masterClrMapping/>
  </p:clrMapOvr>
  <p:extLst>
    <p:ext uri="{6950BFC3-D8DA-4A85-94F7-54DA5524770B}">
      <p188:commentRel xmlns:p188="http://schemas.microsoft.com/office/powerpoint/2018/8/main" r:id="rId2"/>
    </p:ext>
  </p:extLs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8C68F5-3FEA-0423-B84D-1D7153797C74}"/>
              </a:ext>
            </a:extLst>
          </p:cNvPr>
          <p:cNvSpPr>
            <a:spLocks noGrp="1"/>
          </p:cNvSpPr>
          <p:nvPr>
            <p:ph type="title"/>
          </p:nvPr>
        </p:nvSpPr>
        <p:spPr/>
        <p:txBody>
          <a:bodyPr/>
          <a:lstStyle/>
          <a:p>
            <a:r>
              <a:rPr lang="en-CA" dirty="0"/>
              <a:t>Transportation Network</a:t>
            </a:r>
          </a:p>
        </p:txBody>
      </p:sp>
      <p:pic>
        <p:nvPicPr>
          <p:cNvPr id="6" name="Content Placeholder 5">
            <a:extLst>
              <a:ext uri="{FF2B5EF4-FFF2-40B4-BE49-F238E27FC236}">
                <a16:creationId xmlns:a16="http://schemas.microsoft.com/office/drawing/2014/main" id="{13689415-2CEE-ACB1-1585-F874FB67C3AB}"/>
              </a:ext>
            </a:extLst>
          </p:cNvPr>
          <p:cNvPicPr>
            <a:picLocks noGrp="1" noChangeAspect="1"/>
          </p:cNvPicPr>
          <p:nvPr>
            <p:ph idx="1"/>
          </p:nvPr>
        </p:nvPicPr>
        <p:blipFill>
          <a:blip r:embed="rId2"/>
          <a:stretch>
            <a:fillRect/>
          </a:stretch>
        </p:blipFill>
        <p:spPr>
          <a:xfrm>
            <a:off x="16383000" y="4673600"/>
            <a:ext cx="15868143" cy="12269181"/>
          </a:xfrm>
        </p:spPr>
      </p:pic>
      <p:sp>
        <p:nvSpPr>
          <p:cNvPr id="4" name="Footer Placeholder 3">
            <a:extLst>
              <a:ext uri="{FF2B5EF4-FFF2-40B4-BE49-F238E27FC236}">
                <a16:creationId xmlns:a16="http://schemas.microsoft.com/office/drawing/2014/main" id="{54836CCE-B9B3-436F-9DEA-5E46F0428D2B}"/>
              </a:ext>
            </a:extLst>
          </p:cNvPr>
          <p:cNvSpPr>
            <a:spLocks noGrp="1"/>
          </p:cNvSpPr>
          <p:nvPr>
            <p:ph type="ftr" sz="quarter" idx="11"/>
          </p:nvPr>
        </p:nvSpPr>
        <p:spPr/>
        <p:txBody>
          <a:bodyPr/>
          <a:lstStyle/>
          <a:p>
            <a:r>
              <a:rPr lang="en-CA" dirty="0"/>
              <a:t>June 24, 2025                                                                       Langdon West</a:t>
            </a:r>
          </a:p>
        </p:txBody>
      </p:sp>
      <p:pic>
        <p:nvPicPr>
          <p:cNvPr id="7" name="Picture 6">
            <a:extLst>
              <a:ext uri="{FF2B5EF4-FFF2-40B4-BE49-F238E27FC236}">
                <a16:creationId xmlns:a16="http://schemas.microsoft.com/office/drawing/2014/main" id="{2949BC71-030E-15E6-657C-BFACA970F256}"/>
              </a:ext>
            </a:extLst>
          </p:cNvPr>
          <p:cNvPicPr>
            <a:picLocks noChangeAspect="1"/>
          </p:cNvPicPr>
          <p:nvPr/>
        </p:nvPicPr>
        <p:blipFill>
          <a:blip r:embed="rId3"/>
          <a:stretch>
            <a:fillRect/>
          </a:stretch>
        </p:blipFill>
        <p:spPr>
          <a:xfrm>
            <a:off x="27348460" y="17262105"/>
            <a:ext cx="4328957" cy="2374865"/>
          </a:xfrm>
          <a:prstGeom prst="rect">
            <a:avLst/>
          </a:prstGeom>
        </p:spPr>
      </p:pic>
      <p:sp>
        <p:nvSpPr>
          <p:cNvPr id="8" name="Content Placeholder 7">
            <a:extLst>
              <a:ext uri="{FF2B5EF4-FFF2-40B4-BE49-F238E27FC236}">
                <a16:creationId xmlns:a16="http://schemas.microsoft.com/office/drawing/2014/main" id="{14C4063C-D6E8-D48D-B677-CAA2649A6252}"/>
              </a:ext>
            </a:extLst>
          </p:cNvPr>
          <p:cNvSpPr txBox="1">
            <a:spLocks/>
          </p:cNvSpPr>
          <p:nvPr/>
        </p:nvSpPr>
        <p:spPr>
          <a:xfrm>
            <a:off x="1980773" y="4722060"/>
            <a:ext cx="12954427" cy="12222638"/>
          </a:xfrm>
          <a:prstGeom prst="rect">
            <a:avLst/>
          </a:prstGeom>
        </p:spPr>
        <p:txBody>
          <a:bodyPr vert="horz" lIns="91440" tIns="45720" rIns="91440" bIns="45720" rtlCol="0">
            <a:normAutofit fontScale="92500" lnSpcReduction="10000"/>
          </a:bodyPr>
          <a:lstStyle>
            <a:lvl1pPr marL="1079964" indent="-1079964" algn="l" defTabSz="1439951" rtl="0" eaLnBrk="1" latinLnBrk="0" hangingPunct="1">
              <a:spcBef>
                <a:spcPts val="3150"/>
              </a:spcBef>
              <a:spcAft>
                <a:spcPts val="0"/>
              </a:spcAft>
              <a:buClr>
                <a:schemeClr val="accent1"/>
              </a:buClr>
              <a:buSzPct val="80000"/>
              <a:buFont typeface="Wingdings 3" charset="2"/>
              <a:buChar char=""/>
              <a:defRPr sz="5669" kern="1200">
                <a:solidFill>
                  <a:schemeClr val="tx1">
                    <a:lumMod val="75000"/>
                    <a:lumOff val="25000"/>
                  </a:schemeClr>
                </a:solidFill>
                <a:latin typeface="+mn-lt"/>
                <a:ea typeface="+mn-ea"/>
                <a:cs typeface="+mn-cs"/>
              </a:defRPr>
            </a:lvl1pPr>
            <a:lvl2pPr marL="2339921" indent="-899970" algn="l" defTabSz="1439951" rtl="0" eaLnBrk="1" latinLnBrk="0" hangingPunct="1">
              <a:spcBef>
                <a:spcPts val="3150"/>
              </a:spcBef>
              <a:spcAft>
                <a:spcPts val="0"/>
              </a:spcAft>
              <a:buClr>
                <a:schemeClr val="accent1"/>
              </a:buClr>
              <a:buSzPct val="80000"/>
              <a:buFont typeface="Wingdings 3" charset="2"/>
              <a:buChar char=""/>
              <a:defRPr sz="5039" kern="1200">
                <a:solidFill>
                  <a:schemeClr val="tx1">
                    <a:lumMod val="75000"/>
                    <a:lumOff val="25000"/>
                  </a:schemeClr>
                </a:solidFill>
                <a:latin typeface="+mn-lt"/>
                <a:ea typeface="+mn-ea"/>
                <a:cs typeface="+mn-cs"/>
              </a:defRPr>
            </a:lvl2pPr>
            <a:lvl3pPr marL="3599879" indent="-719976" algn="l" defTabSz="1439951" rtl="0" eaLnBrk="1" latinLnBrk="0" hangingPunct="1">
              <a:spcBef>
                <a:spcPts val="3150"/>
              </a:spcBef>
              <a:spcAft>
                <a:spcPts val="0"/>
              </a:spcAft>
              <a:buClr>
                <a:schemeClr val="accent1"/>
              </a:buClr>
              <a:buSzPct val="80000"/>
              <a:buFont typeface="Wingdings 3" charset="2"/>
              <a:buChar char=""/>
              <a:defRPr sz="4409" kern="1200">
                <a:solidFill>
                  <a:schemeClr val="tx1">
                    <a:lumMod val="75000"/>
                    <a:lumOff val="25000"/>
                  </a:schemeClr>
                </a:solidFill>
                <a:latin typeface="+mn-lt"/>
                <a:ea typeface="+mn-ea"/>
                <a:cs typeface="+mn-cs"/>
              </a:defRPr>
            </a:lvl3pPr>
            <a:lvl4pPr marL="5039830" indent="-719976" algn="l" defTabSz="1439951" rtl="0" eaLnBrk="1" latinLnBrk="0" hangingPunct="1">
              <a:spcBef>
                <a:spcPts val="3150"/>
              </a:spcBef>
              <a:spcAft>
                <a:spcPts val="0"/>
              </a:spcAft>
              <a:buClr>
                <a:schemeClr val="accent1"/>
              </a:buClr>
              <a:buSzPct val="80000"/>
              <a:buFont typeface="Wingdings 3" charset="2"/>
              <a:buChar char=""/>
              <a:defRPr sz="3779" kern="1200">
                <a:solidFill>
                  <a:schemeClr val="tx1">
                    <a:lumMod val="75000"/>
                    <a:lumOff val="25000"/>
                  </a:schemeClr>
                </a:solidFill>
                <a:latin typeface="+mn-lt"/>
                <a:ea typeface="+mn-ea"/>
                <a:cs typeface="+mn-cs"/>
              </a:defRPr>
            </a:lvl4pPr>
            <a:lvl5pPr marL="6479781" indent="-719976" algn="l" defTabSz="1439951" rtl="0" eaLnBrk="1" latinLnBrk="0" hangingPunct="1">
              <a:spcBef>
                <a:spcPts val="3150"/>
              </a:spcBef>
              <a:spcAft>
                <a:spcPts val="0"/>
              </a:spcAft>
              <a:buClr>
                <a:schemeClr val="accent1"/>
              </a:buClr>
              <a:buSzPct val="80000"/>
              <a:buFont typeface="Wingdings 3" charset="2"/>
              <a:buChar char=""/>
              <a:defRPr sz="3779" kern="1200">
                <a:solidFill>
                  <a:schemeClr val="tx1">
                    <a:lumMod val="75000"/>
                    <a:lumOff val="25000"/>
                  </a:schemeClr>
                </a:solidFill>
                <a:latin typeface="+mn-lt"/>
                <a:ea typeface="+mn-ea"/>
                <a:cs typeface="+mn-cs"/>
              </a:defRPr>
            </a:lvl5pPr>
            <a:lvl6pPr marL="7919733" indent="-719976" algn="l" defTabSz="1439951" rtl="0" eaLnBrk="1" latinLnBrk="0" hangingPunct="1">
              <a:spcBef>
                <a:spcPts val="3150"/>
              </a:spcBef>
              <a:spcAft>
                <a:spcPts val="0"/>
              </a:spcAft>
              <a:buClr>
                <a:schemeClr val="accent1"/>
              </a:buClr>
              <a:buSzPct val="80000"/>
              <a:buFont typeface="Wingdings 3" charset="2"/>
              <a:buChar char=""/>
              <a:defRPr sz="3779" kern="1200">
                <a:solidFill>
                  <a:schemeClr val="tx1">
                    <a:lumMod val="75000"/>
                    <a:lumOff val="25000"/>
                  </a:schemeClr>
                </a:solidFill>
                <a:latin typeface="+mn-lt"/>
                <a:ea typeface="+mn-ea"/>
                <a:cs typeface="+mn-cs"/>
              </a:defRPr>
            </a:lvl6pPr>
            <a:lvl7pPr marL="9359684" indent="-719976" algn="l" defTabSz="1439951" rtl="0" eaLnBrk="1" latinLnBrk="0" hangingPunct="1">
              <a:spcBef>
                <a:spcPts val="3150"/>
              </a:spcBef>
              <a:spcAft>
                <a:spcPts val="0"/>
              </a:spcAft>
              <a:buClr>
                <a:schemeClr val="accent1"/>
              </a:buClr>
              <a:buSzPct val="80000"/>
              <a:buFont typeface="Wingdings 3" charset="2"/>
              <a:buChar char=""/>
              <a:defRPr sz="3779" kern="1200">
                <a:solidFill>
                  <a:schemeClr val="tx1">
                    <a:lumMod val="75000"/>
                    <a:lumOff val="25000"/>
                  </a:schemeClr>
                </a:solidFill>
                <a:latin typeface="+mn-lt"/>
                <a:ea typeface="+mn-ea"/>
                <a:cs typeface="+mn-cs"/>
              </a:defRPr>
            </a:lvl7pPr>
            <a:lvl8pPr marL="10799636" indent="-719976" algn="l" defTabSz="1439951" rtl="0" eaLnBrk="1" latinLnBrk="0" hangingPunct="1">
              <a:spcBef>
                <a:spcPts val="3150"/>
              </a:spcBef>
              <a:spcAft>
                <a:spcPts val="0"/>
              </a:spcAft>
              <a:buClr>
                <a:schemeClr val="accent1"/>
              </a:buClr>
              <a:buSzPct val="80000"/>
              <a:buFont typeface="Wingdings 3" charset="2"/>
              <a:buChar char=""/>
              <a:defRPr sz="3779" kern="1200">
                <a:solidFill>
                  <a:schemeClr val="tx1">
                    <a:lumMod val="75000"/>
                    <a:lumOff val="25000"/>
                  </a:schemeClr>
                </a:solidFill>
                <a:latin typeface="+mn-lt"/>
                <a:ea typeface="+mn-ea"/>
                <a:cs typeface="+mn-cs"/>
              </a:defRPr>
            </a:lvl8pPr>
            <a:lvl9pPr marL="12239587" indent="-719976" algn="l" defTabSz="1439951" rtl="0" eaLnBrk="1" latinLnBrk="0" hangingPunct="1">
              <a:spcBef>
                <a:spcPts val="3150"/>
              </a:spcBef>
              <a:spcAft>
                <a:spcPts val="0"/>
              </a:spcAft>
              <a:buClr>
                <a:schemeClr val="accent1"/>
              </a:buClr>
              <a:buSzPct val="80000"/>
              <a:buFont typeface="Wingdings 3" charset="2"/>
              <a:buChar char=""/>
              <a:defRPr sz="3779" kern="1200">
                <a:solidFill>
                  <a:schemeClr val="tx1">
                    <a:lumMod val="75000"/>
                    <a:lumOff val="25000"/>
                  </a:schemeClr>
                </a:solidFill>
                <a:latin typeface="+mn-lt"/>
                <a:ea typeface="+mn-ea"/>
                <a:cs typeface="+mn-cs"/>
              </a:defRPr>
            </a:lvl9pPr>
          </a:lstStyle>
          <a:p>
            <a:r>
              <a:rPr lang="en-CA" dirty="0"/>
              <a:t>Langdon is serviced by provincial highways: Glenmore Trail (SR 560) and Centre Street (SR 797)</a:t>
            </a:r>
          </a:p>
          <a:p>
            <a:r>
              <a:rPr lang="en-CA" dirty="0"/>
              <a:t>4 miles south of the TransCanada Highway and 2.5 miles north of Highway 22X</a:t>
            </a:r>
          </a:p>
          <a:p>
            <a:r>
              <a:rPr lang="en-CA" dirty="0"/>
              <a:t>Access at Centre Street and Vale View Roads at Glenmore Trail will be upgraded as development progresses. </a:t>
            </a:r>
          </a:p>
          <a:p>
            <a:r>
              <a:rPr lang="en-CA" dirty="0"/>
              <a:t>Developers will be responsible for construction of roads for new development and contribution to upgrades to the road network. </a:t>
            </a:r>
          </a:p>
          <a:p>
            <a:r>
              <a:rPr lang="en-CA" dirty="0"/>
              <a:t>All roads will meet County standards</a:t>
            </a:r>
          </a:p>
        </p:txBody>
      </p:sp>
    </p:spTree>
    <p:extLst>
      <p:ext uri="{BB962C8B-B14F-4D97-AF65-F5344CB8AC3E}">
        <p14:creationId xmlns:p14="http://schemas.microsoft.com/office/powerpoint/2010/main" val="83343500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785257E-7D9A-F0F6-992A-3442720EA1A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CE2B5C2-E896-86C2-87E9-9CA5CD5F78F8}"/>
              </a:ext>
            </a:extLst>
          </p:cNvPr>
          <p:cNvSpPr>
            <a:spLocks noGrp="1"/>
          </p:cNvSpPr>
          <p:nvPr>
            <p:ph type="title"/>
          </p:nvPr>
        </p:nvSpPr>
        <p:spPr>
          <a:xfrm>
            <a:off x="1819982" y="261257"/>
            <a:ext cx="23099068" cy="5507559"/>
          </a:xfrm>
        </p:spPr>
        <p:txBody>
          <a:bodyPr>
            <a:normAutofit/>
          </a:bodyPr>
          <a:lstStyle/>
          <a:p>
            <a:r>
              <a:rPr lang="en-CA" sz="14510" dirty="0"/>
              <a:t>Parks, Open Space and Pedestrian Environment</a:t>
            </a:r>
          </a:p>
        </p:txBody>
      </p:sp>
      <p:pic>
        <p:nvPicPr>
          <p:cNvPr id="6" name="Content Placeholder 5">
            <a:extLst>
              <a:ext uri="{FF2B5EF4-FFF2-40B4-BE49-F238E27FC236}">
                <a16:creationId xmlns:a16="http://schemas.microsoft.com/office/drawing/2014/main" id="{54625C33-E911-CEF9-C7E6-3BCA590072A0}"/>
              </a:ext>
            </a:extLst>
          </p:cNvPr>
          <p:cNvPicPr>
            <a:picLocks noGrp="1" noChangeAspect="1"/>
          </p:cNvPicPr>
          <p:nvPr>
            <p:ph idx="1"/>
          </p:nvPr>
        </p:nvPicPr>
        <p:blipFill>
          <a:blip r:embed="rId3"/>
          <a:stretch>
            <a:fillRect/>
          </a:stretch>
        </p:blipFill>
        <p:spPr>
          <a:xfrm>
            <a:off x="15631339" y="4882126"/>
            <a:ext cx="15991662" cy="12212073"/>
          </a:xfrm>
        </p:spPr>
      </p:pic>
      <p:pic>
        <p:nvPicPr>
          <p:cNvPr id="5" name="Picture 4">
            <a:extLst>
              <a:ext uri="{FF2B5EF4-FFF2-40B4-BE49-F238E27FC236}">
                <a16:creationId xmlns:a16="http://schemas.microsoft.com/office/drawing/2014/main" id="{4F8AE814-4C7B-C9FC-4319-F3B80B042B14}"/>
              </a:ext>
            </a:extLst>
          </p:cNvPr>
          <p:cNvPicPr>
            <a:picLocks noChangeAspect="1"/>
          </p:cNvPicPr>
          <p:nvPr/>
        </p:nvPicPr>
        <p:blipFill>
          <a:blip r:embed="rId4"/>
          <a:stretch>
            <a:fillRect/>
          </a:stretch>
        </p:blipFill>
        <p:spPr>
          <a:xfrm>
            <a:off x="27348460" y="17262105"/>
            <a:ext cx="4328957" cy="2374865"/>
          </a:xfrm>
          <a:prstGeom prst="rect">
            <a:avLst/>
          </a:prstGeom>
        </p:spPr>
      </p:pic>
      <p:sp>
        <p:nvSpPr>
          <p:cNvPr id="7" name="Content Placeholder 7">
            <a:extLst>
              <a:ext uri="{FF2B5EF4-FFF2-40B4-BE49-F238E27FC236}">
                <a16:creationId xmlns:a16="http://schemas.microsoft.com/office/drawing/2014/main" id="{5E2EFD07-2D77-8046-1097-FEB3E8F606EC}"/>
              </a:ext>
            </a:extLst>
          </p:cNvPr>
          <p:cNvSpPr txBox="1">
            <a:spLocks/>
          </p:cNvSpPr>
          <p:nvPr/>
        </p:nvSpPr>
        <p:spPr>
          <a:xfrm>
            <a:off x="2031573" y="5204660"/>
            <a:ext cx="12954427" cy="12222638"/>
          </a:xfrm>
          <a:prstGeom prst="rect">
            <a:avLst/>
          </a:prstGeom>
        </p:spPr>
        <p:txBody>
          <a:bodyPr vert="horz" lIns="91440" tIns="45720" rIns="91440" bIns="45720" rtlCol="0">
            <a:normAutofit fontScale="92500" lnSpcReduction="10000"/>
          </a:bodyPr>
          <a:lstStyle>
            <a:lvl1pPr marL="1079964" indent="-1079964" algn="l" defTabSz="1439951" rtl="0" eaLnBrk="1" latinLnBrk="0" hangingPunct="1">
              <a:spcBef>
                <a:spcPts val="3150"/>
              </a:spcBef>
              <a:spcAft>
                <a:spcPts val="0"/>
              </a:spcAft>
              <a:buClr>
                <a:schemeClr val="accent1"/>
              </a:buClr>
              <a:buSzPct val="80000"/>
              <a:buFont typeface="Wingdings 3" charset="2"/>
              <a:buChar char=""/>
              <a:defRPr sz="5669" kern="1200">
                <a:solidFill>
                  <a:schemeClr val="tx1">
                    <a:lumMod val="75000"/>
                    <a:lumOff val="25000"/>
                  </a:schemeClr>
                </a:solidFill>
                <a:latin typeface="+mn-lt"/>
                <a:ea typeface="+mn-ea"/>
                <a:cs typeface="+mn-cs"/>
              </a:defRPr>
            </a:lvl1pPr>
            <a:lvl2pPr marL="2339921" indent="-899970" algn="l" defTabSz="1439951" rtl="0" eaLnBrk="1" latinLnBrk="0" hangingPunct="1">
              <a:spcBef>
                <a:spcPts val="3150"/>
              </a:spcBef>
              <a:spcAft>
                <a:spcPts val="0"/>
              </a:spcAft>
              <a:buClr>
                <a:schemeClr val="accent1"/>
              </a:buClr>
              <a:buSzPct val="80000"/>
              <a:buFont typeface="Wingdings 3" charset="2"/>
              <a:buChar char=""/>
              <a:defRPr sz="5039" kern="1200">
                <a:solidFill>
                  <a:schemeClr val="tx1">
                    <a:lumMod val="75000"/>
                    <a:lumOff val="25000"/>
                  </a:schemeClr>
                </a:solidFill>
                <a:latin typeface="+mn-lt"/>
                <a:ea typeface="+mn-ea"/>
                <a:cs typeface="+mn-cs"/>
              </a:defRPr>
            </a:lvl2pPr>
            <a:lvl3pPr marL="3599879" indent="-719976" algn="l" defTabSz="1439951" rtl="0" eaLnBrk="1" latinLnBrk="0" hangingPunct="1">
              <a:spcBef>
                <a:spcPts val="3150"/>
              </a:spcBef>
              <a:spcAft>
                <a:spcPts val="0"/>
              </a:spcAft>
              <a:buClr>
                <a:schemeClr val="accent1"/>
              </a:buClr>
              <a:buSzPct val="80000"/>
              <a:buFont typeface="Wingdings 3" charset="2"/>
              <a:buChar char=""/>
              <a:defRPr sz="4409" kern="1200">
                <a:solidFill>
                  <a:schemeClr val="tx1">
                    <a:lumMod val="75000"/>
                    <a:lumOff val="25000"/>
                  </a:schemeClr>
                </a:solidFill>
                <a:latin typeface="+mn-lt"/>
                <a:ea typeface="+mn-ea"/>
                <a:cs typeface="+mn-cs"/>
              </a:defRPr>
            </a:lvl3pPr>
            <a:lvl4pPr marL="5039830" indent="-719976" algn="l" defTabSz="1439951" rtl="0" eaLnBrk="1" latinLnBrk="0" hangingPunct="1">
              <a:spcBef>
                <a:spcPts val="3150"/>
              </a:spcBef>
              <a:spcAft>
                <a:spcPts val="0"/>
              </a:spcAft>
              <a:buClr>
                <a:schemeClr val="accent1"/>
              </a:buClr>
              <a:buSzPct val="80000"/>
              <a:buFont typeface="Wingdings 3" charset="2"/>
              <a:buChar char=""/>
              <a:defRPr sz="3779" kern="1200">
                <a:solidFill>
                  <a:schemeClr val="tx1">
                    <a:lumMod val="75000"/>
                    <a:lumOff val="25000"/>
                  </a:schemeClr>
                </a:solidFill>
                <a:latin typeface="+mn-lt"/>
                <a:ea typeface="+mn-ea"/>
                <a:cs typeface="+mn-cs"/>
              </a:defRPr>
            </a:lvl4pPr>
            <a:lvl5pPr marL="6479781" indent="-719976" algn="l" defTabSz="1439951" rtl="0" eaLnBrk="1" latinLnBrk="0" hangingPunct="1">
              <a:spcBef>
                <a:spcPts val="3150"/>
              </a:spcBef>
              <a:spcAft>
                <a:spcPts val="0"/>
              </a:spcAft>
              <a:buClr>
                <a:schemeClr val="accent1"/>
              </a:buClr>
              <a:buSzPct val="80000"/>
              <a:buFont typeface="Wingdings 3" charset="2"/>
              <a:buChar char=""/>
              <a:defRPr sz="3779" kern="1200">
                <a:solidFill>
                  <a:schemeClr val="tx1">
                    <a:lumMod val="75000"/>
                    <a:lumOff val="25000"/>
                  </a:schemeClr>
                </a:solidFill>
                <a:latin typeface="+mn-lt"/>
                <a:ea typeface="+mn-ea"/>
                <a:cs typeface="+mn-cs"/>
              </a:defRPr>
            </a:lvl5pPr>
            <a:lvl6pPr marL="7919733" indent="-719976" algn="l" defTabSz="1439951" rtl="0" eaLnBrk="1" latinLnBrk="0" hangingPunct="1">
              <a:spcBef>
                <a:spcPts val="3150"/>
              </a:spcBef>
              <a:spcAft>
                <a:spcPts val="0"/>
              </a:spcAft>
              <a:buClr>
                <a:schemeClr val="accent1"/>
              </a:buClr>
              <a:buSzPct val="80000"/>
              <a:buFont typeface="Wingdings 3" charset="2"/>
              <a:buChar char=""/>
              <a:defRPr sz="3779" kern="1200">
                <a:solidFill>
                  <a:schemeClr val="tx1">
                    <a:lumMod val="75000"/>
                    <a:lumOff val="25000"/>
                  </a:schemeClr>
                </a:solidFill>
                <a:latin typeface="+mn-lt"/>
                <a:ea typeface="+mn-ea"/>
                <a:cs typeface="+mn-cs"/>
              </a:defRPr>
            </a:lvl6pPr>
            <a:lvl7pPr marL="9359684" indent="-719976" algn="l" defTabSz="1439951" rtl="0" eaLnBrk="1" latinLnBrk="0" hangingPunct="1">
              <a:spcBef>
                <a:spcPts val="3150"/>
              </a:spcBef>
              <a:spcAft>
                <a:spcPts val="0"/>
              </a:spcAft>
              <a:buClr>
                <a:schemeClr val="accent1"/>
              </a:buClr>
              <a:buSzPct val="80000"/>
              <a:buFont typeface="Wingdings 3" charset="2"/>
              <a:buChar char=""/>
              <a:defRPr sz="3779" kern="1200">
                <a:solidFill>
                  <a:schemeClr val="tx1">
                    <a:lumMod val="75000"/>
                    <a:lumOff val="25000"/>
                  </a:schemeClr>
                </a:solidFill>
                <a:latin typeface="+mn-lt"/>
                <a:ea typeface="+mn-ea"/>
                <a:cs typeface="+mn-cs"/>
              </a:defRPr>
            </a:lvl7pPr>
            <a:lvl8pPr marL="10799636" indent="-719976" algn="l" defTabSz="1439951" rtl="0" eaLnBrk="1" latinLnBrk="0" hangingPunct="1">
              <a:spcBef>
                <a:spcPts val="3150"/>
              </a:spcBef>
              <a:spcAft>
                <a:spcPts val="0"/>
              </a:spcAft>
              <a:buClr>
                <a:schemeClr val="accent1"/>
              </a:buClr>
              <a:buSzPct val="80000"/>
              <a:buFont typeface="Wingdings 3" charset="2"/>
              <a:buChar char=""/>
              <a:defRPr sz="3779" kern="1200">
                <a:solidFill>
                  <a:schemeClr val="tx1">
                    <a:lumMod val="75000"/>
                    <a:lumOff val="25000"/>
                  </a:schemeClr>
                </a:solidFill>
                <a:latin typeface="+mn-lt"/>
                <a:ea typeface="+mn-ea"/>
                <a:cs typeface="+mn-cs"/>
              </a:defRPr>
            </a:lvl8pPr>
            <a:lvl9pPr marL="12239587" indent="-719976" algn="l" defTabSz="1439951" rtl="0" eaLnBrk="1" latinLnBrk="0" hangingPunct="1">
              <a:spcBef>
                <a:spcPts val="3150"/>
              </a:spcBef>
              <a:spcAft>
                <a:spcPts val="0"/>
              </a:spcAft>
              <a:buClr>
                <a:schemeClr val="accent1"/>
              </a:buClr>
              <a:buSzPct val="80000"/>
              <a:buFont typeface="Wingdings 3" charset="2"/>
              <a:buChar char=""/>
              <a:defRPr sz="3779" kern="1200">
                <a:solidFill>
                  <a:schemeClr val="tx1">
                    <a:lumMod val="75000"/>
                    <a:lumOff val="25000"/>
                  </a:schemeClr>
                </a:solidFill>
                <a:latin typeface="+mn-lt"/>
                <a:ea typeface="+mn-ea"/>
                <a:cs typeface="+mn-cs"/>
              </a:defRPr>
            </a:lvl9pPr>
          </a:lstStyle>
          <a:p>
            <a:r>
              <a:rPr lang="en-CA" dirty="0"/>
              <a:t>The ASP proposes new paths, trails open space, parks and playgrounds.</a:t>
            </a:r>
          </a:p>
          <a:p>
            <a:r>
              <a:rPr lang="en-CA" dirty="0"/>
              <a:t>The Community strongly supported a future indoor recreation facility (specifically including an ice rink).  While a specific location is not identified, lands will be allocated for future parks and recreation uses. </a:t>
            </a:r>
          </a:p>
          <a:p>
            <a:r>
              <a:rPr lang="en-CA" dirty="0"/>
              <a:t>Paths and trails are proposed to be multi purpose to accommodate pedestrian and cycling.</a:t>
            </a:r>
          </a:p>
          <a:p>
            <a:r>
              <a:rPr lang="en-CA" dirty="0"/>
              <a:t>Future school sites are proposed in the east half of Section 21 to support the continued growth of the hamlet.</a:t>
            </a:r>
          </a:p>
        </p:txBody>
      </p:sp>
    </p:spTree>
    <p:extLst>
      <p:ext uri="{BB962C8B-B14F-4D97-AF65-F5344CB8AC3E}">
        <p14:creationId xmlns:p14="http://schemas.microsoft.com/office/powerpoint/2010/main" val="385002078"/>
      </p:ext>
    </p:extLst>
  </p:cSld>
  <p:clrMapOvr>
    <a:masterClrMapping/>
  </p:clrMapOvr>
  <p:extLst>
    <p:ext uri="{6950BFC3-D8DA-4A85-94F7-54DA5524770B}">
      <p188:commentRel xmlns:p188="http://schemas.microsoft.com/office/powerpoint/2018/8/main" r:id="rId2"/>
    </p:ext>
  </p:extLs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EA42427-4D9B-27DB-AF34-3836B2F9158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2B68433-6F4E-8672-A4E0-8D0CCAC2896B}"/>
              </a:ext>
            </a:extLst>
          </p:cNvPr>
          <p:cNvSpPr>
            <a:spLocks noGrp="1"/>
          </p:cNvSpPr>
          <p:nvPr>
            <p:ph type="title"/>
          </p:nvPr>
        </p:nvSpPr>
        <p:spPr>
          <a:xfrm>
            <a:off x="1819982" y="261257"/>
            <a:ext cx="23099068" cy="3102429"/>
          </a:xfrm>
        </p:spPr>
        <p:txBody>
          <a:bodyPr>
            <a:normAutofit/>
          </a:bodyPr>
          <a:lstStyle/>
          <a:p>
            <a:r>
              <a:rPr lang="en-CA" sz="14510" dirty="0"/>
              <a:t>Design Guidelines</a:t>
            </a:r>
          </a:p>
        </p:txBody>
      </p:sp>
      <p:sp>
        <p:nvSpPr>
          <p:cNvPr id="4" name="Content Placeholder 3">
            <a:extLst>
              <a:ext uri="{FF2B5EF4-FFF2-40B4-BE49-F238E27FC236}">
                <a16:creationId xmlns:a16="http://schemas.microsoft.com/office/drawing/2014/main" id="{19DFCE2B-293A-5BF3-F943-C288243097D9}"/>
              </a:ext>
            </a:extLst>
          </p:cNvPr>
          <p:cNvSpPr>
            <a:spLocks noGrp="1"/>
          </p:cNvSpPr>
          <p:nvPr>
            <p:ph idx="1"/>
          </p:nvPr>
        </p:nvSpPr>
        <p:spPr>
          <a:xfrm>
            <a:off x="2118660" y="2886003"/>
            <a:ext cx="16495912" cy="17883940"/>
          </a:xfrm>
        </p:spPr>
        <p:txBody>
          <a:bodyPr/>
          <a:lstStyle/>
          <a:p>
            <a:pPr marL="0" indent="0">
              <a:buNone/>
            </a:pPr>
            <a:r>
              <a:rPr lang="en-CA" dirty="0"/>
              <a:t>Draft Centre Street Design Guidelines were prepared in 2015 but not adopted.  </a:t>
            </a:r>
          </a:p>
          <a:p>
            <a:pPr marL="0" indent="0">
              <a:buNone/>
            </a:pPr>
            <a:r>
              <a:rPr lang="en-CA" dirty="0"/>
              <a:t>As part of the ASP Amendment process, we will support the adoption of Design Guidelines that will emphasize: </a:t>
            </a:r>
          </a:p>
          <a:p>
            <a:pPr marL="1143000" indent="-1143000">
              <a:buFont typeface="+mj-lt"/>
              <a:buAutoNum type="arabicPeriod"/>
            </a:pPr>
            <a:r>
              <a:rPr lang="en-CA" dirty="0"/>
              <a:t>Landscaped street cross sections</a:t>
            </a:r>
          </a:p>
          <a:p>
            <a:pPr marL="1143000" indent="-1143000">
              <a:buFont typeface="+mj-lt"/>
              <a:buAutoNum type="arabicPeriod"/>
            </a:pPr>
            <a:r>
              <a:rPr lang="en-CA" dirty="0"/>
              <a:t>Improved Pedestrian Connectivity</a:t>
            </a:r>
          </a:p>
          <a:p>
            <a:pPr marL="1143000" indent="-1143000">
              <a:buFont typeface="+mj-lt"/>
              <a:buAutoNum type="arabicPeriod"/>
            </a:pPr>
            <a:r>
              <a:rPr lang="en-CA" dirty="0"/>
              <a:t>Enhance Safety and Aesthetics</a:t>
            </a:r>
          </a:p>
          <a:p>
            <a:pPr marL="1143000" indent="-1143000">
              <a:buFont typeface="+mj-lt"/>
              <a:buAutoNum type="arabicPeriod"/>
            </a:pPr>
            <a:r>
              <a:rPr lang="en-CA" dirty="0"/>
              <a:t>Sustain Heritage Character</a:t>
            </a:r>
          </a:p>
          <a:p>
            <a:pPr marL="1143000" indent="-1143000">
              <a:buFont typeface="+mj-lt"/>
              <a:buAutoNum type="arabicPeriod"/>
            </a:pPr>
            <a:r>
              <a:rPr lang="en-CA" dirty="0"/>
              <a:t>Stimulate Business and Investment</a:t>
            </a:r>
          </a:p>
          <a:p>
            <a:pPr marL="1143000" indent="-1143000">
              <a:buFont typeface="+mj-lt"/>
              <a:buAutoNum type="arabicPeriod"/>
            </a:pPr>
            <a:r>
              <a:rPr lang="en-CA" dirty="0"/>
              <a:t>Create Network of Green Spaces and Community Gathering Spaces</a:t>
            </a:r>
          </a:p>
          <a:p>
            <a:pPr marL="1143000" indent="-1143000">
              <a:buFont typeface="+mj-lt"/>
              <a:buAutoNum type="arabicPeriod"/>
            </a:pPr>
            <a:r>
              <a:rPr lang="en-CA" dirty="0"/>
              <a:t>Improve Stormwater Drainage</a:t>
            </a:r>
          </a:p>
          <a:p>
            <a:pPr marL="1143000" indent="-1143000">
              <a:buFont typeface="+mj-lt"/>
              <a:buAutoNum type="arabicPeriod"/>
            </a:pPr>
            <a:r>
              <a:rPr lang="en-CA" dirty="0"/>
              <a:t>Street Orientation for Buildings</a:t>
            </a:r>
          </a:p>
          <a:p>
            <a:pPr marL="1143000" indent="-1143000">
              <a:buFont typeface="+mj-lt"/>
              <a:buAutoNum type="arabicPeriod"/>
            </a:pPr>
            <a:r>
              <a:rPr lang="en-CA" dirty="0"/>
              <a:t>Accessibility for all Ages and Abilities</a:t>
            </a:r>
          </a:p>
        </p:txBody>
      </p:sp>
      <p:pic>
        <p:nvPicPr>
          <p:cNvPr id="5" name="Picture 4">
            <a:extLst>
              <a:ext uri="{FF2B5EF4-FFF2-40B4-BE49-F238E27FC236}">
                <a16:creationId xmlns:a16="http://schemas.microsoft.com/office/drawing/2014/main" id="{B7682AAA-5CD6-1E93-ED56-98A5C0C2C553}"/>
              </a:ext>
            </a:extLst>
          </p:cNvPr>
          <p:cNvPicPr>
            <a:picLocks noChangeAspect="1"/>
          </p:cNvPicPr>
          <p:nvPr/>
        </p:nvPicPr>
        <p:blipFill>
          <a:blip r:embed="rId3"/>
          <a:stretch>
            <a:fillRect/>
          </a:stretch>
        </p:blipFill>
        <p:spPr>
          <a:xfrm>
            <a:off x="27348460" y="17262105"/>
            <a:ext cx="4328957" cy="2374865"/>
          </a:xfrm>
          <a:prstGeom prst="rect">
            <a:avLst/>
          </a:prstGeom>
        </p:spPr>
      </p:pic>
      <p:pic>
        <p:nvPicPr>
          <p:cNvPr id="6" name="Picture 5">
            <a:extLst>
              <a:ext uri="{FF2B5EF4-FFF2-40B4-BE49-F238E27FC236}">
                <a16:creationId xmlns:a16="http://schemas.microsoft.com/office/drawing/2014/main" id="{6261D150-5C7C-139F-7976-D5D35A92E7DE}"/>
              </a:ext>
            </a:extLst>
          </p:cNvPr>
          <p:cNvPicPr>
            <a:picLocks noChangeAspect="1"/>
          </p:cNvPicPr>
          <p:nvPr/>
        </p:nvPicPr>
        <p:blipFill>
          <a:blip r:embed="rId4"/>
          <a:stretch>
            <a:fillRect/>
          </a:stretch>
        </p:blipFill>
        <p:spPr>
          <a:xfrm>
            <a:off x="17462265" y="5740400"/>
            <a:ext cx="15035174" cy="11074399"/>
          </a:xfrm>
          <a:prstGeom prst="rect">
            <a:avLst/>
          </a:prstGeom>
        </p:spPr>
      </p:pic>
    </p:spTree>
    <p:extLst>
      <p:ext uri="{BB962C8B-B14F-4D97-AF65-F5344CB8AC3E}">
        <p14:creationId xmlns:p14="http://schemas.microsoft.com/office/powerpoint/2010/main" val="3686428294"/>
      </p:ext>
    </p:extLst>
  </p:cSld>
  <p:clrMapOvr>
    <a:masterClrMapping/>
  </p:clrMapOvr>
  <p:extLst>
    <p:ext uri="{6950BFC3-D8DA-4A85-94F7-54DA5524770B}">
      <p188:commentRel xmlns:p188="http://schemas.microsoft.com/office/powerpoint/2018/8/main" r:id="rId2"/>
    </p:ext>
  </p:extLst>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9CBD80013E7C1B4188B2656069279E43" ma:contentTypeVersion="1" ma:contentTypeDescription="Create a new document." ma:contentTypeScope="" ma:versionID="880db58ed2c21035c765776ca7c0a3f3">
  <xsd:schema xmlns:xsd="http://www.w3.org/2001/XMLSchema" xmlns:xs="http://www.w3.org/2001/XMLSchema" xmlns:p="http://schemas.microsoft.com/office/2006/metadata/properties" xmlns:ns2="45f61d4f-e8e4-499b-8ea5-81e1b636c573" targetNamespace="http://schemas.microsoft.com/office/2006/metadata/properties" ma:root="true" ma:fieldsID="c4fd656ada9e2f261538ebd636e03d8b" ns2:_="">
    <xsd:import namespace="45f61d4f-e8e4-499b-8ea5-81e1b636c573"/>
    <xsd:element name="properties">
      <xsd:complexType>
        <xsd:sequence>
          <xsd:element name="documentManagement">
            <xsd:complexType>
              <xsd:all>
                <xsd:element ref="ns2: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5f61d4f-e8e4-499b-8ea5-81e1b636c573"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D82A51F4-C722-4040-872F-65E746F9AD2D}"/>
</file>

<file path=customXml/itemProps2.xml><?xml version="1.0" encoding="utf-8"?>
<ds:datastoreItem xmlns:ds="http://schemas.openxmlformats.org/officeDocument/2006/customXml" ds:itemID="{74A36779-6AEB-428F-B022-B7062E44A88F}"/>
</file>

<file path=customXml/itemProps3.xml><?xml version="1.0" encoding="utf-8"?>
<ds:datastoreItem xmlns:ds="http://schemas.openxmlformats.org/officeDocument/2006/customXml" ds:itemID="{86EE01FE-3158-4F95-A249-7848247CCB4C}"/>
</file>

<file path=docProps/app.xml><?xml version="1.0" encoding="utf-8"?>
<Properties xmlns="http://schemas.openxmlformats.org/officeDocument/2006/extended-properties" xmlns:vt="http://schemas.openxmlformats.org/officeDocument/2006/docPropsVTypes">
  <Template>Facet</Template>
  <TotalTime>18772</TotalTime>
  <Words>691</Words>
  <Application>Microsoft Office PowerPoint</Application>
  <PresentationFormat>Custom</PresentationFormat>
  <Paragraphs>73</Paragraphs>
  <Slides>10</Slides>
  <Notes>2</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10</vt:i4>
      </vt:variant>
    </vt:vector>
  </HeadingPairs>
  <TitlesOfParts>
    <vt:vector size="15" baseType="lpstr">
      <vt:lpstr>Aptos</vt:lpstr>
      <vt:lpstr>Arial</vt:lpstr>
      <vt:lpstr>Trebuchet MS</vt:lpstr>
      <vt:lpstr>Wingdings 3</vt:lpstr>
      <vt:lpstr>Facet</vt:lpstr>
      <vt:lpstr>Welcome to the  Langdon Area Structure Plan Amendment Open House #2</vt:lpstr>
      <vt:lpstr>Proposed Vision</vt:lpstr>
      <vt:lpstr>What we Heard</vt:lpstr>
      <vt:lpstr>Proposed Concept</vt:lpstr>
      <vt:lpstr>Sanitary Sewer</vt:lpstr>
      <vt:lpstr>Stormwater</vt:lpstr>
      <vt:lpstr>Transportation Network</vt:lpstr>
      <vt:lpstr>Parks, Open Space and Pedestrian Environment</vt:lpstr>
      <vt:lpstr>Design Guidelines</vt:lpstr>
      <vt:lpstr>Next Steps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Patricia Maloney</dc:creator>
  <cp:lastModifiedBy>Patricia Maloney</cp:lastModifiedBy>
  <cp:revision>8</cp:revision>
  <dcterms:created xsi:type="dcterms:W3CDTF">2024-11-23T14:08:30Z</dcterms:created>
  <dcterms:modified xsi:type="dcterms:W3CDTF">2025-07-05T10:58:28Z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0x0101009CBD80013E7C1B4188B2656069279E43</vt:lpwstr>
  </property>
</Properties>
</file>